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3"/>
  </p:notesMasterIdLst>
  <p:sldIdLst>
    <p:sldId id="256" r:id="rId2"/>
    <p:sldId id="257" r:id="rId3"/>
    <p:sldId id="258" r:id="rId4"/>
    <p:sldId id="259" r:id="rId5"/>
    <p:sldId id="260" r:id="rId6"/>
    <p:sldId id="261" r:id="rId7"/>
    <p:sldId id="262" r:id="rId8"/>
    <p:sldId id="263" r:id="rId9"/>
    <p:sldId id="264" r:id="rId10"/>
    <p:sldId id="265" r:id="rId11"/>
    <p:sldId id="266" r:id="rId12"/>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34FAC04-E396-4474-9EB3-09F9034D7940}" type="datetimeFigureOut">
              <a:rPr lang="ru-RU" smtClean="0"/>
              <a:pPr/>
              <a:t>15.11.2018</a:t>
            </a:fld>
            <a:endParaRPr lang="ru-RU"/>
          </a:p>
        </p:txBody>
      </p:sp>
      <p:sp>
        <p:nvSpPr>
          <p:cNvPr id="4" name="Образ слайда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5C525C7-361A-4CB2-8809-9059C30671BB}" type="slidenum">
              <a:rPr lang="ru-RU" smtClean="0"/>
              <a:pPr/>
              <a:t>‹#›</a:t>
            </a:fld>
            <a:endParaRPr lang="ru-RU"/>
          </a:p>
        </p:txBody>
      </p:sp>
    </p:spTree>
    <p:extLst>
      <p:ext uri="{BB962C8B-B14F-4D97-AF65-F5344CB8AC3E}">
        <p14:creationId xmlns:p14="http://schemas.microsoft.com/office/powerpoint/2010/main" xmlns="" val="167654319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ru-RU" dirty="0"/>
          </a:p>
        </p:txBody>
      </p:sp>
      <p:sp>
        <p:nvSpPr>
          <p:cNvPr id="4" name="Номер слайда 3"/>
          <p:cNvSpPr>
            <a:spLocks noGrp="1"/>
          </p:cNvSpPr>
          <p:nvPr>
            <p:ph type="sldNum" sz="quarter" idx="10"/>
          </p:nvPr>
        </p:nvSpPr>
        <p:spPr/>
        <p:txBody>
          <a:bodyPr/>
          <a:lstStyle/>
          <a:p>
            <a:fld id="{D5C525C7-361A-4CB2-8809-9059C30671BB}" type="slidenum">
              <a:rPr lang="ru-RU" smtClean="0"/>
              <a:pPr/>
              <a:t>3</a:t>
            </a:fld>
            <a:endParaRPr lang="ru-RU"/>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bg>
      <p:bgRef idx="1002">
        <a:schemeClr val="bg1"/>
      </p:bgRef>
    </p:bg>
    <p:spTree>
      <p:nvGrpSpPr>
        <p:cNvPr id="1" name=""/>
        <p:cNvGrpSpPr/>
        <p:nvPr/>
      </p:nvGrpSpPr>
      <p:grpSpPr>
        <a:xfrm>
          <a:off x="0" y="0"/>
          <a:ext cx="0" cy="0"/>
          <a:chOff x="0" y="0"/>
          <a:chExt cx="0" cy="0"/>
        </a:xfrm>
      </p:grpSpPr>
      <p:sp>
        <p:nvSpPr>
          <p:cNvPr id="8" name="Прямоугольник 7"/>
          <p:cNvSpPr/>
          <p:nvPr/>
        </p:nvSpPr>
        <p:spPr>
          <a:xfrm flipH="1">
            <a:off x="2667000" y="0"/>
            <a:ext cx="6477000" cy="6858000"/>
          </a:xfrm>
          <a:prstGeom prst="rect">
            <a:avLst/>
          </a:prstGeom>
          <a:blipFill>
            <a:blip r:embed="rId2" cstate="print">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00000" r="50000"/>
                </a:path>
                <a:tileRect/>
              </a:gradFill>
            </a:fillOverlay>
            <a:innerShdw blurRad="63500" dist="44450" dir="10800000">
              <a:srgbClr val="000000">
                <a:alpha val="5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Прямая соединительная линия 8"/>
          <p:cNvSpPr>
            <a:spLocks noChangeShapeType="1"/>
          </p:cNvSpPr>
          <p:nvPr/>
        </p:nvSpPr>
        <p:spPr bwMode="auto">
          <a:xfrm rot="16200000">
            <a:off x="-762000" y="3429000"/>
            <a:ext cx="6858000" cy="0"/>
          </a:xfrm>
          <a:prstGeom prst="line">
            <a:avLst/>
          </a:prstGeom>
          <a:noFill/>
          <a:ln w="11430" cap="flat" cmpd="sng" algn="ctr">
            <a:solidFill>
              <a:schemeClr val="bg1">
                <a:shade val="95000"/>
              </a:schemeClr>
            </a:solidFill>
            <a:prstDash val="solid"/>
            <a:miter lim="800000"/>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Заголовок 11"/>
          <p:cNvSpPr>
            <a:spLocks noGrp="1"/>
          </p:cNvSpPr>
          <p:nvPr>
            <p:ph type="ctrTitle"/>
          </p:nvPr>
        </p:nvSpPr>
        <p:spPr>
          <a:xfrm>
            <a:off x="3366868" y="533400"/>
            <a:ext cx="5105400" cy="2868168"/>
          </a:xfrm>
        </p:spPr>
        <p:txBody>
          <a:bodyPr lIns="45720" tIns="0" rIns="45720">
            <a:noAutofit/>
          </a:bodyPr>
          <a:lstStyle>
            <a:lvl1pPr algn="r">
              <a:defRPr sz="4200" b="1"/>
            </a:lvl1pPr>
            <a:extLst/>
          </a:lstStyle>
          <a:p>
            <a:r>
              <a:rPr kumimoji="0" lang="ru-RU" smtClean="0"/>
              <a:t>Образец заголовка</a:t>
            </a:r>
            <a:endParaRPr kumimoji="0" lang="en-US"/>
          </a:p>
        </p:txBody>
      </p:sp>
      <p:sp>
        <p:nvSpPr>
          <p:cNvPr id="25" name="Подзаголовок 24"/>
          <p:cNvSpPr>
            <a:spLocks noGrp="1"/>
          </p:cNvSpPr>
          <p:nvPr>
            <p:ph type="subTitle" idx="1"/>
          </p:nvPr>
        </p:nvSpPr>
        <p:spPr>
          <a:xfrm>
            <a:off x="3354442" y="3539864"/>
            <a:ext cx="5114778" cy="1101248"/>
          </a:xfrm>
        </p:spPr>
        <p:txBody>
          <a:bodyPr lIns="45720" tIns="0" rIns="45720" bIns="0"/>
          <a:lstStyle>
            <a:lvl1pPr marL="0" indent="0" algn="r">
              <a:buNone/>
              <a:defRPr sz="2200">
                <a:solidFill>
                  <a:srgbClr val="FFFFFF"/>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ru-RU" smtClean="0"/>
              <a:t>Образец подзаголовка</a:t>
            </a:r>
            <a:endParaRPr kumimoji="0" lang="en-US"/>
          </a:p>
        </p:txBody>
      </p:sp>
      <p:sp>
        <p:nvSpPr>
          <p:cNvPr id="31" name="Дата 30"/>
          <p:cNvSpPr>
            <a:spLocks noGrp="1"/>
          </p:cNvSpPr>
          <p:nvPr>
            <p:ph type="dt" sz="half" idx="10"/>
          </p:nvPr>
        </p:nvSpPr>
        <p:spPr>
          <a:xfrm>
            <a:off x="5871224" y="6557946"/>
            <a:ext cx="2002464" cy="226902"/>
          </a:xfrm>
        </p:spPr>
        <p:txBody>
          <a:bodyPr/>
          <a:lstStyle>
            <a:lvl1pPr>
              <a:defRPr lang="en-US" smtClean="0">
                <a:solidFill>
                  <a:srgbClr val="FFFFFF"/>
                </a:solidFill>
              </a:defRPr>
            </a:lvl1pPr>
            <a:extLst/>
          </a:lstStyle>
          <a:p>
            <a:fld id="{A384FD27-21C5-4F0F-A3DE-1327E274B794}" type="datetimeFigureOut">
              <a:rPr lang="ru-RU" smtClean="0"/>
              <a:pPr/>
              <a:t>15.11.2018</a:t>
            </a:fld>
            <a:endParaRPr lang="ru-RU"/>
          </a:p>
        </p:txBody>
      </p:sp>
      <p:sp>
        <p:nvSpPr>
          <p:cNvPr id="18" name="Нижний колонтитул 17"/>
          <p:cNvSpPr>
            <a:spLocks noGrp="1"/>
          </p:cNvSpPr>
          <p:nvPr>
            <p:ph type="ftr" sz="quarter" idx="11"/>
          </p:nvPr>
        </p:nvSpPr>
        <p:spPr>
          <a:xfrm>
            <a:off x="2819400" y="6557946"/>
            <a:ext cx="2927722" cy="228600"/>
          </a:xfrm>
        </p:spPr>
        <p:txBody>
          <a:bodyPr/>
          <a:lstStyle>
            <a:lvl1pPr>
              <a:defRPr lang="en-US" dirty="0">
                <a:solidFill>
                  <a:srgbClr val="FFFFFF"/>
                </a:solidFill>
              </a:defRPr>
            </a:lvl1pPr>
            <a:extLst/>
          </a:lstStyle>
          <a:p>
            <a:endParaRPr lang="ru-RU"/>
          </a:p>
        </p:txBody>
      </p:sp>
      <p:sp>
        <p:nvSpPr>
          <p:cNvPr id="29" name="Номер слайда 28"/>
          <p:cNvSpPr>
            <a:spLocks noGrp="1"/>
          </p:cNvSpPr>
          <p:nvPr>
            <p:ph type="sldNum" sz="quarter" idx="12"/>
          </p:nvPr>
        </p:nvSpPr>
        <p:spPr>
          <a:xfrm>
            <a:off x="7880884" y="6556248"/>
            <a:ext cx="588336" cy="228600"/>
          </a:xfrm>
        </p:spPr>
        <p:txBody>
          <a:bodyPr/>
          <a:lstStyle>
            <a:lvl1pPr>
              <a:defRPr lang="en-US" smtClean="0">
                <a:solidFill>
                  <a:srgbClr val="FFFFFF"/>
                </a:solidFill>
              </a:defRPr>
            </a:lvl1pPr>
            <a:extLst/>
          </a:lstStyle>
          <a:p>
            <a:fld id="{869EECE1-6065-4526-A864-509FD328490F}" type="slidenum">
              <a:rPr lang="ru-RU" smtClean="0"/>
              <a:pPr/>
              <a:t>‹#›</a:t>
            </a:fld>
            <a:endParaRPr lang="ru-RU"/>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extLs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A384FD27-21C5-4F0F-A3DE-1327E274B794}" type="datetimeFigureOut">
              <a:rPr lang="ru-RU" smtClean="0"/>
              <a:pPr/>
              <a:t>15.11.2018</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869EECE1-6065-4526-A864-509FD328490F}"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553200" y="274955"/>
            <a:ext cx="1524000" cy="5851525"/>
          </a:xfrm>
        </p:spPr>
        <p:txBody>
          <a:bodyPr vert="eaVert" anchor="t"/>
          <a:lstStyle>
            <a:extLs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274642"/>
            <a:ext cx="6019800" cy="5851525"/>
          </a:xfrm>
        </p:spPr>
        <p:txBody>
          <a:bodyPr vert="eaVert"/>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a:xfrm>
            <a:off x="4242816" y="6557946"/>
            <a:ext cx="2002464" cy="226902"/>
          </a:xfrm>
        </p:spPr>
        <p:txBody>
          <a:bodyPr/>
          <a:lstStyle>
            <a:extLst/>
          </a:lstStyle>
          <a:p>
            <a:fld id="{A384FD27-21C5-4F0F-A3DE-1327E274B794}" type="datetimeFigureOut">
              <a:rPr lang="ru-RU" smtClean="0"/>
              <a:pPr/>
              <a:t>15.11.2018</a:t>
            </a:fld>
            <a:endParaRPr lang="ru-RU"/>
          </a:p>
        </p:txBody>
      </p:sp>
      <p:sp>
        <p:nvSpPr>
          <p:cNvPr id="5" name="Нижний колонтитул 4"/>
          <p:cNvSpPr>
            <a:spLocks noGrp="1"/>
          </p:cNvSpPr>
          <p:nvPr>
            <p:ph type="ftr" sz="quarter" idx="11"/>
          </p:nvPr>
        </p:nvSpPr>
        <p:spPr>
          <a:xfrm>
            <a:off x="457200" y="6556248"/>
            <a:ext cx="3657600" cy="228600"/>
          </a:xfrm>
        </p:spPr>
        <p:txBody>
          <a:bodyPr/>
          <a:lstStyle>
            <a:extLst/>
          </a:lstStyle>
          <a:p>
            <a:endParaRPr lang="ru-RU"/>
          </a:p>
        </p:txBody>
      </p:sp>
      <p:sp>
        <p:nvSpPr>
          <p:cNvPr id="6" name="Номер слайда 5"/>
          <p:cNvSpPr>
            <a:spLocks noGrp="1"/>
          </p:cNvSpPr>
          <p:nvPr>
            <p:ph type="sldNum" sz="quarter" idx="12"/>
          </p:nvPr>
        </p:nvSpPr>
        <p:spPr>
          <a:xfrm>
            <a:off x="6254496" y="6553200"/>
            <a:ext cx="588336" cy="228600"/>
          </a:xfrm>
        </p:spPr>
        <p:txBody>
          <a:bodyPr/>
          <a:lstStyle>
            <a:lvl1pPr>
              <a:defRPr>
                <a:solidFill>
                  <a:schemeClr val="tx2"/>
                </a:solidFill>
              </a:defRPr>
            </a:lvl1pPr>
            <a:extLst/>
          </a:lstStyle>
          <a:p>
            <a:fld id="{869EECE1-6065-4526-A864-509FD328490F}"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extLst/>
          </a:lstStyle>
          <a:p>
            <a:r>
              <a:rPr kumimoji="0" lang="ru-RU" smtClean="0"/>
              <a:t>Образец заголовка</a:t>
            </a:r>
            <a:endParaRPr kumimoji="0" lang="en-US"/>
          </a:p>
        </p:txBody>
      </p:sp>
      <p:sp>
        <p:nvSpPr>
          <p:cNvPr id="3" name="Содержимое 2"/>
          <p:cNvSpPr>
            <a:spLocks noGrp="1"/>
          </p:cNvSpPr>
          <p:nvPr>
            <p:ph idx="1"/>
          </p:nvPr>
        </p:nvSpPr>
        <p:spPr/>
        <p:txBody>
          <a:bodyPr/>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A384FD27-21C5-4F0F-A3DE-1327E274B794}" type="datetimeFigureOut">
              <a:rPr lang="ru-RU" smtClean="0"/>
              <a:pPr/>
              <a:t>15.11.2018</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869EECE1-6065-4526-A864-509FD328490F}"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66800" y="2821837"/>
            <a:ext cx="6255488" cy="1362075"/>
          </a:xfrm>
        </p:spPr>
        <p:txBody>
          <a:bodyPr tIns="0" anchor="t"/>
          <a:lstStyle>
            <a:lvl1pPr algn="r">
              <a:buNone/>
              <a:defRPr sz="4200" b="1" cap="all"/>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1066800" y="1905000"/>
            <a:ext cx="6255488" cy="743507"/>
          </a:xfrm>
        </p:spPr>
        <p:txBody>
          <a:bodyPr anchor="b"/>
          <a:lstStyle>
            <a:lvl1pPr marL="0" indent="0" algn="r">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ru-RU" smtClean="0"/>
              <a:t>Образец текста</a:t>
            </a:r>
          </a:p>
        </p:txBody>
      </p:sp>
      <p:sp>
        <p:nvSpPr>
          <p:cNvPr id="4" name="Дата 3"/>
          <p:cNvSpPr>
            <a:spLocks noGrp="1"/>
          </p:cNvSpPr>
          <p:nvPr>
            <p:ph type="dt" sz="half" idx="10"/>
          </p:nvPr>
        </p:nvSpPr>
        <p:spPr>
          <a:xfrm>
            <a:off x="4724238" y="6556810"/>
            <a:ext cx="2002464" cy="226902"/>
          </a:xfrm>
        </p:spPr>
        <p:txBody>
          <a:bodyPr bIns="0" anchor="b"/>
          <a:lstStyle>
            <a:lvl1pPr>
              <a:defRPr>
                <a:solidFill>
                  <a:schemeClr val="tx2"/>
                </a:solidFill>
              </a:defRPr>
            </a:lvl1pPr>
            <a:extLst/>
          </a:lstStyle>
          <a:p>
            <a:fld id="{A384FD27-21C5-4F0F-A3DE-1327E274B794}" type="datetimeFigureOut">
              <a:rPr lang="ru-RU" smtClean="0"/>
              <a:pPr/>
              <a:t>15.11.2018</a:t>
            </a:fld>
            <a:endParaRPr lang="ru-RU"/>
          </a:p>
        </p:txBody>
      </p:sp>
      <p:sp>
        <p:nvSpPr>
          <p:cNvPr id="5" name="Нижний колонтитул 4"/>
          <p:cNvSpPr>
            <a:spLocks noGrp="1"/>
          </p:cNvSpPr>
          <p:nvPr>
            <p:ph type="ftr" sz="quarter" idx="11"/>
          </p:nvPr>
        </p:nvSpPr>
        <p:spPr>
          <a:xfrm>
            <a:off x="1735358" y="6556810"/>
            <a:ext cx="2895600" cy="228600"/>
          </a:xfrm>
        </p:spPr>
        <p:txBody>
          <a:bodyPr bIns="0" anchor="b"/>
          <a:lstStyle>
            <a:lvl1pPr>
              <a:defRPr>
                <a:solidFill>
                  <a:schemeClr val="tx2"/>
                </a:solidFill>
              </a:defRPr>
            </a:lvl1pPr>
            <a:extLst/>
          </a:lstStyle>
          <a:p>
            <a:endParaRPr lang="ru-RU"/>
          </a:p>
        </p:txBody>
      </p:sp>
      <p:sp>
        <p:nvSpPr>
          <p:cNvPr id="6" name="Номер слайда 5"/>
          <p:cNvSpPr>
            <a:spLocks noGrp="1"/>
          </p:cNvSpPr>
          <p:nvPr>
            <p:ph type="sldNum" sz="quarter" idx="12"/>
          </p:nvPr>
        </p:nvSpPr>
        <p:spPr>
          <a:xfrm>
            <a:off x="6733952" y="6555112"/>
            <a:ext cx="588336" cy="228600"/>
          </a:xfrm>
        </p:spPr>
        <p:txBody>
          <a:bodyPr/>
          <a:lstStyle>
            <a:extLst/>
          </a:lstStyle>
          <a:p>
            <a:fld id="{869EECE1-6065-4526-A864-509FD328490F}" type="slidenum">
              <a:rPr lang="ru-RU" smtClean="0"/>
              <a:pPr/>
              <a:t>‹#›</a:t>
            </a:fld>
            <a:endParaRPr lang="ru-RU"/>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320040"/>
            <a:ext cx="7242048" cy="1143000"/>
          </a:xfrm>
        </p:spPr>
        <p:txBody>
          <a:bodyPr/>
          <a:lstStyle>
            <a:extLst/>
          </a:lstStyle>
          <a:p>
            <a:r>
              <a:rPr kumimoji="0" lang="ru-RU" smtClean="0"/>
              <a:t>Образец заголовка</a:t>
            </a:r>
            <a:endParaRPr kumimoji="0" lang="en-US"/>
          </a:p>
        </p:txBody>
      </p:sp>
      <p:sp>
        <p:nvSpPr>
          <p:cNvPr id="3" name="Содержимое 2"/>
          <p:cNvSpPr>
            <a:spLocks noGrp="1"/>
          </p:cNvSpPr>
          <p:nvPr>
            <p:ph sz="half" idx="1"/>
          </p:nvPr>
        </p:nvSpPr>
        <p:spPr>
          <a:xfrm>
            <a:off x="457200"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Содержимое 3"/>
          <p:cNvSpPr>
            <a:spLocks noGrp="1"/>
          </p:cNvSpPr>
          <p:nvPr>
            <p:ph sz="half" idx="2"/>
          </p:nvPr>
        </p:nvSpPr>
        <p:spPr>
          <a:xfrm>
            <a:off x="4178808"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extLst/>
          </a:lstStyle>
          <a:p>
            <a:fld id="{A384FD27-21C5-4F0F-A3DE-1327E274B794}" type="datetimeFigureOut">
              <a:rPr lang="ru-RU" smtClean="0"/>
              <a:pPr/>
              <a:t>15.11.2018</a:t>
            </a:fld>
            <a:endParaRPr lang="ru-RU"/>
          </a:p>
        </p:txBody>
      </p:sp>
      <p:sp>
        <p:nvSpPr>
          <p:cNvPr id="6" name="Нижний колонтитул 5"/>
          <p:cNvSpPr>
            <a:spLocks noGrp="1"/>
          </p:cNvSpPr>
          <p:nvPr>
            <p:ph type="ftr" sz="quarter" idx="11"/>
          </p:nvPr>
        </p:nvSpPr>
        <p:spPr/>
        <p:txBody>
          <a:bodyPr/>
          <a:lstStyle>
            <a:extLst/>
          </a:lstStyle>
          <a:p>
            <a:endParaRPr lang="ru-RU"/>
          </a:p>
        </p:txBody>
      </p:sp>
      <p:sp>
        <p:nvSpPr>
          <p:cNvPr id="7" name="Номер слайда 6"/>
          <p:cNvSpPr>
            <a:spLocks noGrp="1"/>
          </p:cNvSpPr>
          <p:nvPr>
            <p:ph type="sldNum" sz="quarter" idx="12"/>
          </p:nvPr>
        </p:nvSpPr>
        <p:spPr/>
        <p:txBody>
          <a:bodyPr/>
          <a:lstStyle>
            <a:extLst/>
          </a:lstStyle>
          <a:p>
            <a:fld id="{869EECE1-6065-4526-A864-509FD328490F}"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320040"/>
            <a:ext cx="7242048" cy="1143000"/>
          </a:xfrm>
        </p:spPr>
        <p:txBody>
          <a:bodyPr anchor="b"/>
          <a:lstStyle>
            <a:lvl1pPr>
              <a:defRPr/>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457200" y="5867400"/>
            <a:ext cx="3520440" cy="457200"/>
          </a:xfrm>
          <a:noFill/>
          <a:ln w="12700" cap="flat" cmpd="sng" algn="ctr">
            <a:solidFill>
              <a:schemeClr val="tx2"/>
            </a:solidFill>
            <a:prstDash val="solid"/>
          </a:ln>
          <a:effectLst/>
        </p:spPr>
        <p:style>
          <a:lnRef idx="1">
            <a:schemeClr val="accent1"/>
          </a:lnRef>
          <a:fillRef idx="3">
            <a:schemeClr val="accent1"/>
          </a:fillRef>
          <a:effectRef idx="2">
            <a:schemeClr val="accent1"/>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4178808" y="5867400"/>
            <a:ext cx="3520440" cy="457200"/>
          </a:xfrm>
          <a:noFill/>
          <a:ln w="12700" cap="flat" cmpd="sng" algn="ctr">
            <a:solidFill>
              <a:schemeClr val="tx2"/>
            </a:solidFill>
            <a:prstDash val="solid"/>
          </a:ln>
          <a:effectLst/>
        </p:spPr>
        <p:style>
          <a:lnRef idx="1">
            <a:schemeClr val="accent2"/>
          </a:lnRef>
          <a:fillRef idx="3">
            <a:schemeClr val="accent2"/>
          </a:fillRef>
          <a:effectRef idx="2">
            <a:schemeClr val="accent2"/>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5" name="Содержимое 4"/>
          <p:cNvSpPr>
            <a:spLocks noGrp="1"/>
          </p:cNvSpPr>
          <p:nvPr>
            <p:ph sz="quarter" idx="2"/>
          </p:nvPr>
        </p:nvSpPr>
        <p:spPr>
          <a:xfrm>
            <a:off x="457200"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6" name="Содержимое 5"/>
          <p:cNvSpPr>
            <a:spLocks noGrp="1"/>
          </p:cNvSpPr>
          <p:nvPr>
            <p:ph sz="quarter" idx="4"/>
          </p:nvPr>
        </p:nvSpPr>
        <p:spPr>
          <a:xfrm>
            <a:off x="4178808"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0"/>
          </p:nvPr>
        </p:nvSpPr>
        <p:spPr/>
        <p:txBody>
          <a:bodyPr/>
          <a:lstStyle>
            <a:extLst/>
          </a:lstStyle>
          <a:p>
            <a:fld id="{A384FD27-21C5-4F0F-A3DE-1327E274B794}" type="datetimeFigureOut">
              <a:rPr lang="ru-RU" smtClean="0"/>
              <a:pPr/>
              <a:t>15.11.2018</a:t>
            </a:fld>
            <a:endParaRPr lang="ru-RU"/>
          </a:p>
        </p:txBody>
      </p:sp>
      <p:sp>
        <p:nvSpPr>
          <p:cNvPr id="8" name="Нижний колонтитул 7"/>
          <p:cNvSpPr>
            <a:spLocks noGrp="1"/>
          </p:cNvSpPr>
          <p:nvPr>
            <p:ph type="ftr" sz="quarter" idx="11"/>
          </p:nvPr>
        </p:nvSpPr>
        <p:spPr/>
        <p:txBody>
          <a:bodyPr/>
          <a:lstStyle>
            <a:extLst/>
          </a:lstStyle>
          <a:p>
            <a:endParaRPr lang="ru-RU"/>
          </a:p>
        </p:txBody>
      </p:sp>
      <p:sp>
        <p:nvSpPr>
          <p:cNvPr id="9" name="Номер слайда 8"/>
          <p:cNvSpPr>
            <a:spLocks noGrp="1"/>
          </p:cNvSpPr>
          <p:nvPr>
            <p:ph type="sldNum" sz="quarter" idx="12"/>
          </p:nvPr>
        </p:nvSpPr>
        <p:spPr/>
        <p:txBody>
          <a:bodyPr/>
          <a:lstStyle>
            <a:extLst/>
          </a:lstStyle>
          <a:p>
            <a:fld id="{869EECE1-6065-4526-A864-509FD328490F}"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320040"/>
            <a:ext cx="7242048" cy="1143000"/>
          </a:xfrm>
        </p:spPr>
        <p:txBody>
          <a:bodyPr/>
          <a:lstStyle>
            <a:extLst/>
          </a:lstStyle>
          <a:p>
            <a:r>
              <a:rPr kumimoji="0" lang="ru-RU" smtClean="0"/>
              <a:t>Образец заголовка</a:t>
            </a:r>
            <a:endParaRPr kumimoji="0" lang="en-US"/>
          </a:p>
        </p:txBody>
      </p:sp>
      <p:sp>
        <p:nvSpPr>
          <p:cNvPr id="3" name="Дата 2"/>
          <p:cNvSpPr>
            <a:spLocks noGrp="1"/>
          </p:cNvSpPr>
          <p:nvPr>
            <p:ph type="dt" sz="half" idx="10"/>
          </p:nvPr>
        </p:nvSpPr>
        <p:spPr/>
        <p:txBody>
          <a:bodyPr/>
          <a:lstStyle>
            <a:extLst/>
          </a:lstStyle>
          <a:p>
            <a:fld id="{A384FD27-21C5-4F0F-A3DE-1327E274B794}" type="datetimeFigureOut">
              <a:rPr lang="ru-RU" smtClean="0"/>
              <a:pPr/>
              <a:t>15.11.2018</a:t>
            </a:fld>
            <a:endParaRPr lang="ru-RU"/>
          </a:p>
        </p:txBody>
      </p:sp>
      <p:sp>
        <p:nvSpPr>
          <p:cNvPr id="4" name="Нижний колонтитул 3"/>
          <p:cNvSpPr>
            <a:spLocks noGrp="1"/>
          </p:cNvSpPr>
          <p:nvPr>
            <p:ph type="ftr" sz="quarter" idx="11"/>
          </p:nvPr>
        </p:nvSpPr>
        <p:spPr/>
        <p:txBody>
          <a:bodyPr/>
          <a:lstStyle>
            <a:extLst/>
          </a:lstStyle>
          <a:p>
            <a:endParaRPr lang="ru-RU"/>
          </a:p>
        </p:txBody>
      </p:sp>
      <p:sp>
        <p:nvSpPr>
          <p:cNvPr id="5" name="Номер слайда 4"/>
          <p:cNvSpPr>
            <a:spLocks noGrp="1"/>
          </p:cNvSpPr>
          <p:nvPr>
            <p:ph type="sldNum" sz="quarter" idx="12"/>
          </p:nvPr>
        </p:nvSpPr>
        <p:spPr/>
        <p:txBody>
          <a:bodyPr/>
          <a:lstStyle>
            <a:extLst/>
          </a:lstStyle>
          <a:p>
            <a:fld id="{869EECE1-6065-4526-A864-509FD328490F}"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lvl1pPr>
              <a:defRPr>
                <a:solidFill>
                  <a:schemeClr val="tx2"/>
                </a:solidFill>
              </a:defRPr>
            </a:lvl1pPr>
            <a:extLst/>
          </a:lstStyle>
          <a:p>
            <a:fld id="{A384FD27-21C5-4F0F-A3DE-1327E274B794}" type="datetimeFigureOut">
              <a:rPr lang="ru-RU" smtClean="0"/>
              <a:pPr/>
              <a:t>15.11.2018</a:t>
            </a:fld>
            <a:endParaRPr lang="ru-RU"/>
          </a:p>
        </p:txBody>
      </p:sp>
      <p:sp>
        <p:nvSpPr>
          <p:cNvPr id="3" name="Нижний колонтитул 2"/>
          <p:cNvSpPr>
            <a:spLocks noGrp="1"/>
          </p:cNvSpPr>
          <p:nvPr>
            <p:ph type="ftr" sz="quarter" idx="11"/>
          </p:nvPr>
        </p:nvSpPr>
        <p:spPr/>
        <p:txBody>
          <a:bodyPr/>
          <a:lstStyle>
            <a:lvl1pPr>
              <a:defRPr>
                <a:solidFill>
                  <a:schemeClr val="tx2"/>
                </a:solidFill>
              </a:defRPr>
            </a:lvl1pPr>
            <a:extLst/>
          </a:lstStyle>
          <a:p>
            <a:endParaRPr lang="ru-RU"/>
          </a:p>
        </p:txBody>
      </p:sp>
      <p:sp>
        <p:nvSpPr>
          <p:cNvPr id="4" name="Номер слайда 3"/>
          <p:cNvSpPr>
            <a:spLocks noGrp="1"/>
          </p:cNvSpPr>
          <p:nvPr>
            <p:ph type="sldNum" sz="quarter" idx="12"/>
          </p:nvPr>
        </p:nvSpPr>
        <p:spPr/>
        <p:txBody>
          <a:bodyPr/>
          <a:lstStyle>
            <a:extLst/>
          </a:lstStyle>
          <a:p>
            <a:fld id="{869EECE1-6065-4526-A864-509FD328490F}"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28600"/>
            <a:ext cx="5897880" cy="1173480"/>
          </a:xfrm>
        </p:spPr>
        <p:txBody>
          <a:bodyPr wrap="square" anchor="b"/>
          <a:lstStyle>
            <a:lvl1pPr algn="l">
              <a:buNone/>
              <a:defRPr lang="en-US" sz="2400" baseline="0" smtClean="0"/>
            </a:lvl1pPr>
            <a:extLst/>
          </a:lstStyle>
          <a:p>
            <a:r>
              <a:rPr kumimoji="0" lang="ru-RU" smtClean="0"/>
              <a:t>Образец заголовка</a:t>
            </a:r>
            <a:endParaRPr kumimoji="0" lang="en-US"/>
          </a:p>
        </p:txBody>
      </p:sp>
      <p:sp>
        <p:nvSpPr>
          <p:cNvPr id="3" name="Текст 2"/>
          <p:cNvSpPr>
            <a:spLocks noGrp="1"/>
          </p:cNvSpPr>
          <p:nvPr>
            <p:ph type="body" idx="2"/>
          </p:nvPr>
        </p:nvSpPr>
        <p:spPr>
          <a:xfrm>
            <a:off x="457200" y="1497416"/>
            <a:ext cx="5897880" cy="602512"/>
          </a:xfrm>
        </p:spPr>
        <p:txBody>
          <a:bodyPr rot="0" spcFirstLastPara="0" vertOverflow="overflow" horzOverflow="overflow" vert="horz" wrap="square" lIns="45720" tIns="0" rIns="0" bIns="0" numCol="1" spcCol="0" rtlCol="0" fromWordArt="0" anchor="t" anchorCtr="0" forceAA="0" compatLnSpc="1">
            <a:normAutofit/>
          </a:bodyPr>
          <a:lstStyle>
            <a:lvl1pPr marL="0" indent="0">
              <a:spcBef>
                <a:spcPts val="0"/>
              </a:spcBef>
              <a:spcAft>
                <a:spcPts val="0"/>
              </a:spcAft>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ru-RU" smtClean="0"/>
              <a:t>Образец текста</a:t>
            </a:r>
          </a:p>
        </p:txBody>
      </p:sp>
      <p:sp>
        <p:nvSpPr>
          <p:cNvPr id="4" name="Содержимое 3"/>
          <p:cNvSpPr>
            <a:spLocks noGrp="1"/>
          </p:cNvSpPr>
          <p:nvPr>
            <p:ph sz="half" idx="1"/>
          </p:nvPr>
        </p:nvSpPr>
        <p:spPr>
          <a:xfrm>
            <a:off x="457200" y="2133600"/>
            <a:ext cx="7239000" cy="4371752"/>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extLst/>
          </a:lstStyle>
          <a:p>
            <a:fld id="{A384FD27-21C5-4F0F-A3DE-1327E274B794}" type="datetimeFigureOut">
              <a:rPr lang="ru-RU" smtClean="0"/>
              <a:pPr/>
              <a:t>15.11.2018</a:t>
            </a:fld>
            <a:endParaRPr lang="ru-RU"/>
          </a:p>
        </p:txBody>
      </p:sp>
      <p:sp>
        <p:nvSpPr>
          <p:cNvPr id="6" name="Нижний колонтитул 5"/>
          <p:cNvSpPr>
            <a:spLocks noGrp="1"/>
          </p:cNvSpPr>
          <p:nvPr>
            <p:ph type="ftr" sz="quarter" idx="11"/>
          </p:nvPr>
        </p:nvSpPr>
        <p:spPr/>
        <p:txBody>
          <a:bodyPr/>
          <a:lstStyle>
            <a:extLst/>
          </a:lstStyle>
          <a:p>
            <a:endParaRPr lang="ru-RU"/>
          </a:p>
        </p:txBody>
      </p:sp>
      <p:sp>
        <p:nvSpPr>
          <p:cNvPr id="7" name="Номер слайда 6"/>
          <p:cNvSpPr>
            <a:spLocks noGrp="1"/>
          </p:cNvSpPr>
          <p:nvPr>
            <p:ph type="sldNum" sz="quarter" idx="12"/>
          </p:nvPr>
        </p:nvSpPr>
        <p:spPr/>
        <p:txBody>
          <a:bodyPr/>
          <a:lstStyle>
            <a:extLst/>
          </a:lstStyle>
          <a:p>
            <a:fld id="{869EECE1-6065-4526-A864-509FD328490F}"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bg>
      <p:bgRef idx="1002">
        <a:schemeClr val="bg2"/>
      </p:bgRef>
    </p:bg>
    <p:spTree>
      <p:nvGrpSpPr>
        <p:cNvPr id="1" name=""/>
        <p:cNvGrpSpPr/>
        <p:nvPr/>
      </p:nvGrpSpPr>
      <p:grpSpPr>
        <a:xfrm>
          <a:off x="0" y="0"/>
          <a:ext cx="0" cy="0"/>
          <a:chOff x="0" y="0"/>
          <a:chExt cx="0" cy="0"/>
        </a:xfrm>
      </p:grpSpPr>
      <p:sp>
        <p:nvSpPr>
          <p:cNvPr id="8" name="Прямоугольник 7"/>
          <p:cNvSpPr/>
          <p:nvPr/>
        </p:nvSpPr>
        <p:spPr>
          <a:xfrm rot="21240000">
            <a:off x="597968" y="1004668"/>
            <a:ext cx="4319527" cy="4312573"/>
          </a:xfrm>
          <a:prstGeom prst="rect">
            <a:avLst/>
          </a:prstGeom>
          <a:solidFill>
            <a:srgbClr val="FAFAFA"/>
          </a:solidFill>
          <a:ln w="1270" cap="rnd" cmpd="sng" algn="ctr">
            <a:solidFill>
              <a:srgbClr val="EAEAEA"/>
            </a:solidFill>
            <a:prstDash val="solid"/>
          </a:ln>
          <a:effectLst>
            <a:outerShdw blurRad="25000" dist="12700" dir="5400000" algn="t"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9" name="Прямоугольник 8"/>
          <p:cNvSpPr/>
          <p:nvPr/>
        </p:nvSpPr>
        <p:spPr>
          <a:xfrm rot="21420000">
            <a:off x="596706" y="998816"/>
            <a:ext cx="4319527" cy="4312573"/>
          </a:xfrm>
          <a:prstGeom prst="rect">
            <a:avLst/>
          </a:prstGeom>
          <a:solidFill>
            <a:srgbClr val="FAFAFA"/>
          </a:solidFill>
          <a:ln w="1270" cap="rnd" cmpd="sng" algn="ctr">
            <a:solidFill>
              <a:srgbClr val="EAEAEA"/>
            </a:solidFill>
            <a:prstDash val="solid"/>
          </a:ln>
          <a:effectLst>
            <a:outerShdw blurRad="28000" dist="12700" dir="5400000" algn="tl"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Заголовок 1"/>
          <p:cNvSpPr>
            <a:spLocks noGrp="1"/>
          </p:cNvSpPr>
          <p:nvPr>
            <p:ph type="title"/>
          </p:nvPr>
        </p:nvSpPr>
        <p:spPr>
          <a:xfrm>
            <a:off x="5389098" y="1143000"/>
            <a:ext cx="3429000" cy="2057400"/>
          </a:xfrm>
        </p:spPr>
        <p:txBody>
          <a:bodyPr vert="horz" anchor="b"/>
          <a:lstStyle>
            <a:lvl1pPr algn="l">
              <a:buNone/>
              <a:defRPr sz="3000" b="1" baseline="0">
                <a:ln w="500">
                  <a:solidFill>
                    <a:schemeClr val="tx2">
                      <a:shade val="10000"/>
                      <a:satMod val="135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defRPr>
            </a:lvl1pPr>
            <a:extLst/>
          </a:lstStyle>
          <a:p>
            <a:r>
              <a:rPr kumimoji="0" lang="ru-RU" smtClean="0"/>
              <a:t>Образец заголовка</a:t>
            </a:r>
            <a:endParaRPr kumimoji="0" lang="en-US" dirty="0"/>
          </a:p>
        </p:txBody>
      </p:sp>
      <p:sp>
        <p:nvSpPr>
          <p:cNvPr id="4" name="Текст 3"/>
          <p:cNvSpPr>
            <a:spLocks noGrp="1"/>
          </p:cNvSpPr>
          <p:nvPr>
            <p:ph type="body" sz="half" idx="2"/>
          </p:nvPr>
        </p:nvSpPr>
        <p:spPr>
          <a:xfrm>
            <a:off x="5389098" y="3283634"/>
            <a:ext cx="3429000" cy="1920240"/>
          </a:xfrm>
        </p:spPr>
        <p:txBody>
          <a:bodyPr rot="0" spcFirstLastPara="0" vertOverflow="overflow" horzOverflow="overflow" vert="horz" wrap="square" lIns="82296" tIns="0" rIns="0" bIns="0" numCol="1" spcCol="0" rtlCol="0" fromWordArt="0" anchor="t" anchorCtr="0" forceAA="0" compatLnSpc="1">
            <a:normAutofit/>
          </a:bodyPr>
          <a:lstStyle>
            <a:lvl1pPr marL="0" indent="0">
              <a:lnSpc>
                <a:spcPct val="100000"/>
              </a:lnSpc>
              <a:spcBef>
                <a:spcPts val="0"/>
              </a:spcBef>
              <a:buFontTx/>
              <a:buNone/>
              <a:defRPr sz="1400" baseline="0">
                <a:solidFill>
                  <a:schemeClr val="tx1"/>
                </a:solidFill>
              </a:defRPr>
            </a:lvl1pPr>
            <a:lvl2pPr>
              <a:defRPr sz="1200"/>
            </a:lvl2pPr>
            <a:lvl3pPr>
              <a:defRPr sz="1000"/>
            </a:lvl3pPr>
            <a:lvl4pPr>
              <a:defRPr sz="900"/>
            </a:lvl4pPr>
            <a:lvl5pPr>
              <a:defRPr sz="900"/>
            </a:lvl5pPr>
            <a:extLst/>
          </a:lstStyle>
          <a:p>
            <a:pPr marL="0" marR="0" lvl="0" indent="0" algn="l" defTabSz="0" rtl="0" eaLnBrk="1" fontAlgn="auto" latinLnBrk="0" hangingPunct="1">
              <a:lnSpc>
                <a:spcPct val="100000"/>
              </a:lnSpc>
              <a:spcBef>
                <a:spcPts val="0"/>
              </a:spcBef>
              <a:spcAft>
                <a:spcPts val="0"/>
              </a:spcAft>
              <a:buClr>
                <a:schemeClr val="tx2"/>
              </a:buClr>
              <a:buSzPct val="73000"/>
              <a:buFontTx/>
              <a:buNone/>
              <a:tabLst/>
              <a:defRPr/>
            </a:pPr>
            <a:r>
              <a:rPr kumimoji="0" lang="ru-RU" smtClean="0"/>
              <a:t>Образец текста</a:t>
            </a:r>
          </a:p>
        </p:txBody>
      </p:sp>
      <p:sp>
        <p:nvSpPr>
          <p:cNvPr id="5" name="Дата 4"/>
          <p:cNvSpPr>
            <a:spLocks noGrp="1"/>
          </p:cNvSpPr>
          <p:nvPr>
            <p:ph type="dt" sz="half" idx="10"/>
          </p:nvPr>
        </p:nvSpPr>
        <p:spPr/>
        <p:txBody>
          <a:bodyPr/>
          <a:lstStyle>
            <a:extLst/>
          </a:lstStyle>
          <a:p>
            <a:fld id="{A384FD27-21C5-4F0F-A3DE-1327E274B794}" type="datetimeFigureOut">
              <a:rPr lang="ru-RU" smtClean="0"/>
              <a:pPr/>
              <a:t>15.11.2018</a:t>
            </a:fld>
            <a:endParaRPr lang="ru-RU"/>
          </a:p>
        </p:txBody>
      </p:sp>
      <p:sp>
        <p:nvSpPr>
          <p:cNvPr id="6" name="Нижний колонтитул 5"/>
          <p:cNvSpPr>
            <a:spLocks noGrp="1"/>
          </p:cNvSpPr>
          <p:nvPr>
            <p:ph type="ftr" sz="quarter" idx="11"/>
          </p:nvPr>
        </p:nvSpPr>
        <p:spPr/>
        <p:txBody>
          <a:bodyPr/>
          <a:lstStyle>
            <a:extLst/>
          </a:lstStyle>
          <a:p>
            <a:endParaRPr lang="ru-RU"/>
          </a:p>
        </p:txBody>
      </p:sp>
      <p:sp>
        <p:nvSpPr>
          <p:cNvPr id="7" name="Номер слайда 6"/>
          <p:cNvSpPr>
            <a:spLocks noGrp="1"/>
          </p:cNvSpPr>
          <p:nvPr>
            <p:ph type="sldNum" sz="quarter" idx="12"/>
          </p:nvPr>
        </p:nvSpPr>
        <p:spPr/>
        <p:txBody>
          <a:bodyPr/>
          <a:lstStyle>
            <a:extLst/>
          </a:lstStyle>
          <a:p>
            <a:fld id="{869EECE1-6065-4526-A864-509FD328490F}" type="slidenum">
              <a:rPr lang="ru-RU" smtClean="0"/>
              <a:pPr/>
              <a:t>‹#›</a:t>
            </a:fld>
            <a:endParaRPr lang="ru-RU"/>
          </a:p>
        </p:txBody>
      </p:sp>
      <p:sp>
        <p:nvSpPr>
          <p:cNvPr id="10" name="Рисунок 9"/>
          <p:cNvSpPr>
            <a:spLocks noGrp="1"/>
          </p:cNvSpPr>
          <p:nvPr>
            <p:ph type="pic" idx="1"/>
          </p:nvPr>
        </p:nvSpPr>
        <p:spPr>
          <a:xfrm>
            <a:off x="663682" y="1041002"/>
            <a:ext cx="4206240" cy="4206240"/>
          </a:xfrm>
          <a:solidFill>
            <a:schemeClr val="bg2">
              <a:shade val="50000"/>
            </a:schemeClr>
          </a:solidFill>
          <a:ln w="107950">
            <a:solidFill>
              <a:srgbClr val="FFFFFF"/>
            </a:solidFill>
            <a:miter lim="800000"/>
          </a:ln>
          <a:effectLst>
            <a:outerShdw blurRad="44450" dist="3810" dir="5400000" algn="tl" rotWithShape="0">
              <a:srgbClr val="000000">
                <a:alpha val="60000"/>
              </a:srgbClr>
            </a:outerShdw>
          </a:effectLst>
          <a:scene3d>
            <a:camera prst="orthographicFront"/>
            <a:lightRig rig="threePt" dir="t"/>
          </a:scene3d>
          <a:sp3d contourW="3810">
            <a:contourClr>
              <a:srgbClr val="969696"/>
            </a:contourClr>
          </a:sp3d>
        </p:spPr>
        <p:txBody>
          <a:bodyPr/>
          <a:lstStyle>
            <a:lvl1pPr marL="0" indent="0">
              <a:buNone/>
              <a:defRPr sz="3200"/>
            </a:lvl1pPr>
            <a:extLst/>
          </a:lstStyle>
          <a:p>
            <a:r>
              <a:rPr kumimoji="0" lang="ru-RU" smtClean="0"/>
              <a:t>Вставка рисунка</a:t>
            </a:r>
            <a:endParaRPr kumimoji="0" lang="en-US" dirty="0"/>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Прямоугольник 8"/>
          <p:cNvSpPr/>
          <p:nvPr/>
        </p:nvSpPr>
        <p:spPr>
          <a:xfrm flipH="1">
            <a:off x="8153400" y="0"/>
            <a:ext cx="990600" cy="6858000"/>
          </a:xfrm>
          <a:prstGeom prst="rect">
            <a:avLst/>
          </a:prstGeom>
          <a:blipFill>
            <a:blip r:embed="rId13" cstate="print">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10000" r="50000" b="-10000"/>
                </a:path>
                <a:tileRect/>
              </a:gradFill>
            </a:fillOverlay>
            <a:innerShdw blurRad="63500" dist="44450" dir="10800000">
              <a:srgbClr val="000000">
                <a:alpha val="45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3" name="Заголовок 2"/>
          <p:cNvSpPr>
            <a:spLocks noGrp="1"/>
          </p:cNvSpPr>
          <p:nvPr>
            <p:ph type="title"/>
          </p:nvPr>
        </p:nvSpPr>
        <p:spPr>
          <a:xfrm>
            <a:off x="457200" y="320040"/>
            <a:ext cx="7239000" cy="1143000"/>
          </a:xfrm>
          <a:prstGeom prst="rect">
            <a:avLst/>
          </a:prstGeom>
        </p:spPr>
        <p:txBody>
          <a:bodyPr vert="horz" lIns="45720" tIns="0" rIns="45720" bIns="0" anchor="b" anchorCtr="0">
            <a:normAutofit/>
          </a:bodyPr>
          <a:lstStyle>
            <a:extLst/>
          </a:lstStyle>
          <a:p>
            <a:r>
              <a:rPr kumimoji="0" lang="ru-RU" smtClean="0"/>
              <a:t>Образец заголовка</a:t>
            </a:r>
            <a:endParaRPr kumimoji="0" lang="en-US"/>
          </a:p>
        </p:txBody>
      </p:sp>
      <p:sp>
        <p:nvSpPr>
          <p:cNvPr id="31" name="Текст 30"/>
          <p:cNvSpPr>
            <a:spLocks noGrp="1"/>
          </p:cNvSpPr>
          <p:nvPr>
            <p:ph type="body" idx="1"/>
          </p:nvPr>
        </p:nvSpPr>
        <p:spPr>
          <a:xfrm>
            <a:off x="457200" y="1609416"/>
            <a:ext cx="7239000" cy="4846320"/>
          </a:xfrm>
          <a:prstGeom prst="rect">
            <a:avLst/>
          </a:prstGeom>
        </p:spPr>
        <p:txBody>
          <a:bodyPr vert="horz">
            <a:normAutofit/>
          </a:bodyPr>
          <a:lstStyle>
            <a:extLst/>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27" name="Дата 26"/>
          <p:cNvSpPr>
            <a:spLocks noGrp="1"/>
          </p:cNvSpPr>
          <p:nvPr>
            <p:ph type="dt" sz="half" idx="2"/>
          </p:nvPr>
        </p:nvSpPr>
        <p:spPr>
          <a:xfrm>
            <a:off x="4245936" y="6557946"/>
            <a:ext cx="2002464" cy="226902"/>
          </a:xfrm>
          <a:prstGeom prst="rect">
            <a:avLst/>
          </a:prstGeom>
        </p:spPr>
        <p:txBody>
          <a:bodyPr vert="horz" tIns="0" bIns="0" anchor="b"/>
          <a:lstStyle>
            <a:lvl1pPr algn="l" eaLnBrk="1" latinLnBrk="0" hangingPunct="1">
              <a:defRPr kumimoji="0" sz="1000">
                <a:solidFill>
                  <a:schemeClr val="tx2"/>
                </a:solidFill>
              </a:defRPr>
            </a:lvl1pPr>
            <a:extLst/>
          </a:lstStyle>
          <a:p>
            <a:fld id="{A384FD27-21C5-4F0F-A3DE-1327E274B794}" type="datetimeFigureOut">
              <a:rPr lang="ru-RU" smtClean="0"/>
              <a:pPr/>
              <a:t>15.11.2018</a:t>
            </a:fld>
            <a:endParaRPr lang="ru-RU"/>
          </a:p>
        </p:txBody>
      </p:sp>
      <p:sp>
        <p:nvSpPr>
          <p:cNvPr id="4" name="Нижний колонтитул 3"/>
          <p:cNvSpPr>
            <a:spLocks noGrp="1"/>
          </p:cNvSpPr>
          <p:nvPr>
            <p:ph type="ftr" sz="quarter" idx="3"/>
          </p:nvPr>
        </p:nvSpPr>
        <p:spPr>
          <a:xfrm>
            <a:off x="457200" y="6557946"/>
            <a:ext cx="3657600" cy="228600"/>
          </a:xfrm>
          <a:prstGeom prst="rect">
            <a:avLst/>
          </a:prstGeom>
        </p:spPr>
        <p:txBody>
          <a:bodyPr vert="horz" tIns="0" bIns="0" anchor="b"/>
          <a:lstStyle>
            <a:lvl1pPr algn="r" eaLnBrk="1" latinLnBrk="0" hangingPunct="1">
              <a:defRPr kumimoji="0" sz="1000">
                <a:solidFill>
                  <a:schemeClr val="tx2"/>
                </a:solidFill>
              </a:defRPr>
            </a:lvl1pPr>
            <a:extLst/>
          </a:lstStyle>
          <a:p>
            <a:endParaRPr lang="ru-RU"/>
          </a:p>
        </p:txBody>
      </p:sp>
      <p:sp>
        <p:nvSpPr>
          <p:cNvPr id="16" name="Номер слайда 15"/>
          <p:cNvSpPr>
            <a:spLocks noGrp="1"/>
          </p:cNvSpPr>
          <p:nvPr>
            <p:ph type="sldNum" sz="quarter" idx="4"/>
          </p:nvPr>
        </p:nvSpPr>
        <p:spPr>
          <a:xfrm>
            <a:off x="6251448" y="6556248"/>
            <a:ext cx="588336" cy="228600"/>
          </a:xfrm>
          <a:prstGeom prst="rect">
            <a:avLst/>
          </a:prstGeom>
        </p:spPr>
        <p:txBody>
          <a:bodyPr vert="horz" lIns="0" tIns="0" rIns="0" bIns="0" anchor="b"/>
          <a:lstStyle>
            <a:lvl1pPr algn="r" eaLnBrk="1" latinLnBrk="0" hangingPunct="1">
              <a:defRPr kumimoji="0" sz="1100">
                <a:solidFill>
                  <a:schemeClr val="tx2"/>
                </a:solidFill>
              </a:defRPr>
            </a:lvl1pPr>
            <a:extLst/>
          </a:lstStyle>
          <a:p>
            <a:fld id="{869EECE1-6065-4526-A864-509FD328490F}"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800" b="1" kern="1200" cap="all" baseline="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latin typeface="+mj-lt"/>
          <a:ea typeface="+mj-ea"/>
          <a:cs typeface="+mj-cs"/>
        </a:defRPr>
      </a:lvl1pPr>
      <a:extLst/>
    </p:titleStyle>
    <p:bodyStyle>
      <a:lvl1pPr marL="274320" indent="-274320" algn="l" rtl="0" eaLnBrk="1" latinLnBrk="0" hangingPunct="1">
        <a:spcBef>
          <a:spcPts val="600"/>
        </a:spcBef>
        <a:buClr>
          <a:schemeClr val="tx2"/>
        </a:buClr>
        <a:buSzPct val="73000"/>
        <a:buFont typeface="Wingdings 2"/>
        <a:buChar char=""/>
        <a:defRPr kumimoji="0" sz="2600" kern="1200" baseline="0">
          <a:solidFill>
            <a:schemeClr val="tx1"/>
          </a:solidFill>
          <a:latin typeface="+mn-lt"/>
          <a:ea typeface="+mn-ea"/>
          <a:cs typeface="+mn-cs"/>
        </a:defRPr>
      </a:lvl1pPr>
      <a:lvl2pPr marL="521208" indent="-228600" algn="l" rtl="0" eaLnBrk="1" latinLnBrk="0" hangingPunct="1">
        <a:spcBef>
          <a:spcPts val="500"/>
        </a:spcBef>
        <a:buClr>
          <a:schemeClr val="accent4"/>
        </a:buClr>
        <a:buSzPct val="80000"/>
        <a:buFont typeface="Wingdings 2"/>
        <a:buChar char=""/>
        <a:defRPr kumimoji="0" sz="2300" kern="1200">
          <a:solidFill>
            <a:schemeClr val="tx1">
              <a:tint val="85000"/>
            </a:schemeClr>
          </a:solidFill>
          <a:latin typeface="+mn-lt"/>
          <a:ea typeface="+mn-ea"/>
          <a:cs typeface="+mn-cs"/>
        </a:defRPr>
      </a:lvl2pPr>
      <a:lvl3pPr marL="758952" indent="-228600" algn="l" rtl="0" eaLnBrk="1" latinLnBrk="0" hangingPunct="1">
        <a:spcBef>
          <a:spcPts val="400"/>
        </a:spcBef>
        <a:buClr>
          <a:schemeClr val="accent4"/>
        </a:buClr>
        <a:buSzPct val="60000"/>
        <a:buFont typeface="Wingdings"/>
        <a:buChar char=""/>
        <a:defRPr kumimoji="0" sz="2000" kern="1200">
          <a:solidFill>
            <a:schemeClr val="tx1"/>
          </a:solidFill>
          <a:latin typeface="+mn-lt"/>
          <a:ea typeface="+mn-ea"/>
          <a:cs typeface="+mn-cs"/>
        </a:defRPr>
      </a:lvl3pPr>
      <a:lvl4pPr marL="1005840" indent="-228600" algn="l" rtl="0" eaLnBrk="1" latinLnBrk="0" hangingPunct="1">
        <a:spcBef>
          <a:spcPct val="20000"/>
        </a:spcBef>
        <a:buClr>
          <a:schemeClr val="accent4"/>
        </a:buClr>
        <a:buSzPct val="80000"/>
        <a:buFont typeface="Wingdings 2"/>
        <a:buChar char=""/>
        <a:defRPr kumimoji="0" sz="2000" kern="1200">
          <a:solidFill>
            <a:schemeClr val="tx1">
              <a:tint val="85000"/>
            </a:schemeClr>
          </a:solidFill>
          <a:latin typeface="+mn-lt"/>
          <a:ea typeface="+mn-ea"/>
          <a:cs typeface="+mn-cs"/>
        </a:defRPr>
      </a:lvl4pPr>
      <a:lvl5pPr marL="1280160" indent="-228600" algn="l" rtl="0" eaLnBrk="1" latinLnBrk="0" hangingPunct="1">
        <a:spcBef>
          <a:spcPts val="400"/>
        </a:spcBef>
        <a:buClr>
          <a:schemeClr val="accent4"/>
        </a:buClr>
        <a:buSzPct val="70000"/>
        <a:buFont typeface="Wingdings"/>
        <a:buChar char=""/>
        <a:defRPr kumimoji="0" sz="1800" kern="1200">
          <a:solidFill>
            <a:schemeClr val="tx1"/>
          </a:solidFill>
          <a:latin typeface="+mn-lt"/>
          <a:ea typeface="+mn-ea"/>
          <a:cs typeface="+mn-cs"/>
        </a:defRPr>
      </a:lvl5pPr>
      <a:lvl6pPr marL="1472184" indent="-182880" algn="l" rtl="0" eaLnBrk="1" latinLnBrk="0" hangingPunct="1">
        <a:spcBef>
          <a:spcPts val="400"/>
        </a:spcBef>
        <a:buClr>
          <a:schemeClr val="accent4"/>
        </a:buClr>
        <a:buSzPct val="80000"/>
        <a:buFont typeface="Wingdings 2"/>
        <a:buChar char=""/>
        <a:defRPr kumimoji="0" sz="1800" kern="1200">
          <a:solidFill>
            <a:schemeClr val="tx1">
              <a:tint val="85000"/>
            </a:schemeClr>
          </a:solidFill>
          <a:latin typeface="+mn-lt"/>
          <a:ea typeface="+mn-ea"/>
          <a:cs typeface="+mn-cs"/>
        </a:defRPr>
      </a:lvl6pPr>
      <a:lvl7pPr marL="1673352" indent="-182880" algn="l" rtl="0" eaLnBrk="1" latinLnBrk="0" hangingPunct="1">
        <a:spcBef>
          <a:spcPct val="20000"/>
        </a:spcBef>
        <a:buClr>
          <a:schemeClr val="accent4"/>
        </a:buClr>
        <a:buSzPct val="80000"/>
        <a:buFont typeface="Wingdings 2"/>
        <a:buChar char=""/>
        <a:defRPr kumimoji="0" sz="1600" kern="1200" baseline="0">
          <a:solidFill>
            <a:schemeClr val="tx1"/>
          </a:solidFill>
          <a:latin typeface="+mn-lt"/>
          <a:ea typeface="+mn-ea"/>
          <a:cs typeface="+mn-cs"/>
        </a:defRPr>
      </a:lvl7pPr>
      <a:lvl8pPr marL="1847088" indent="-182880" algn="l" rtl="0" eaLnBrk="1" latinLnBrk="0" hangingPunct="1">
        <a:spcBef>
          <a:spcPts val="300"/>
        </a:spcBef>
        <a:buClr>
          <a:schemeClr val="accent4"/>
        </a:buClr>
        <a:buSzPct val="100000"/>
        <a:buChar char="•"/>
        <a:defRPr kumimoji="0" sz="1600" kern="1200" baseline="0">
          <a:solidFill>
            <a:schemeClr val="tx1">
              <a:tint val="85000"/>
            </a:schemeClr>
          </a:solidFill>
          <a:latin typeface="+mn-lt"/>
          <a:ea typeface="+mn-ea"/>
          <a:cs typeface="+mn-cs"/>
        </a:defRPr>
      </a:lvl8pPr>
      <a:lvl9pPr marL="2057400" indent="-182880" algn="l" rtl="0" eaLnBrk="1" latinLnBrk="0" hangingPunct="1">
        <a:spcBef>
          <a:spcPct val="20000"/>
        </a:spcBef>
        <a:buClr>
          <a:schemeClr val="accent4"/>
        </a:buClr>
        <a:buSzPct val="100000"/>
        <a:buFont typeface="Wingdings"/>
        <a:buChar char="§"/>
        <a:defRPr kumimoji="0" sz="14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9.xml"/></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xml"/><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9.xml"/></Relationships>
</file>

<file path=ppt/slides/_rels/slide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9.xml"/></Relationships>
</file>

<file path=ppt/slides/_rels/slide9.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lstStyle/>
          <a:p>
            <a:r>
              <a:rPr lang="tt-RU" dirty="0" smtClean="0">
                <a:latin typeface="Times New Roman" pitchFamily="18" charset="0"/>
                <a:cs typeface="Times New Roman" pitchFamily="18" charset="0"/>
              </a:rPr>
              <a:t>Зур тарихның кечкенә өлеше</a:t>
            </a:r>
            <a:endParaRPr lang="ru-RU" dirty="0">
              <a:latin typeface="Times New Roman" pitchFamily="18" charset="0"/>
              <a:cs typeface="Times New Roman" pitchFamily="18" charset="0"/>
            </a:endParaRPr>
          </a:p>
        </p:txBody>
      </p:sp>
      <p:sp>
        <p:nvSpPr>
          <p:cNvPr id="3" name="Подзаголовок 2"/>
          <p:cNvSpPr>
            <a:spLocks noGrp="1"/>
          </p:cNvSpPr>
          <p:nvPr>
            <p:ph type="subTitle" idx="1"/>
          </p:nvPr>
        </p:nvSpPr>
        <p:spPr/>
        <p:txBody>
          <a:bodyPr>
            <a:normAutofit/>
          </a:bodyPr>
          <a:lstStyle/>
          <a:p>
            <a:r>
              <a:rPr lang="tt-RU" dirty="0" smtClean="0">
                <a:solidFill>
                  <a:schemeClr val="tx1"/>
                </a:solidFill>
                <a:latin typeface="Times New Roman" pitchFamily="18" charset="0"/>
                <a:cs typeface="Times New Roman" pitchFamily="18" charset="0"/>
              </a:rPr>
              <a:t>.</a:t>
            </a:r>
            <a:endParaRPr lang="ru-RU" dirty="0">
              <a:solidFill>
                <a:schemeClr val="tx1"/>
              </a:solidFill>
              <a:latin typeface="Times New Roman" pitchFamily="18" charset="0"/>
              <a:cs typeface="Times New Roman" pitchFamily="18" charset="0"/>
            </a:endParaRPr>
          </a:p>
        </p:txBody>
      </p:sp>
    </p:spTree>
  </p:cSld>
  <p:clrMapOvr>
    <a:masterClrMapping/>
  </p:clrMapOvr>
  <p:transition>
    <p:wedg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214414" y="357166"/>
            <a:ext cx="5643586" cy="5980323"/>
          </a:xfrm>
          <a:prstGeom prst="rect">
            <a:avLst/>
          </a:prstGeom>
        </p:spPr>
        <p:txBody>
          <a:bodyPr wrap="square">
            <a:spAutoFit/>
          </a:bodyPr>
          <a:lstStyle/>
          <a:p>
            <a:pPr lvl="0" fontAlgn="base">
              <a:spcBef>
                <a:spcPct val="0"/>
              </a:spcBef>
              <a:spcAft>
                <a:spcPct val="0"/>
              </a:spcAft>
            </a:pPr>
            <a:endParaRPr kumimoji="0" lang="tt-RU" b="0" i="0" u="none" strike="noStrike" cap="none" normalizeH="0" baseline="0" dirty="0" smtClean="0">
              <a:ln>
                <a:noFill/>
              </a:ln>
              <a:solidFill>
                <a:schemeClr val="tx1"/>
              </a:solidFill>
              <a:effectLst/>
              <a:latin typeface="Arial" pitchFamily="34" charset="0"/>
              <a:ea typeface="Times New Roman" pitchFamily="18" charset="0"/>
            </a:endParaRPr>
          </a:p>
          <a:p>
            <a:pPr lvl="0" fontAlgn="base">
              <a:spcBef>
                <a:spcPct val="0"/>
              </a:spcBef>
              <a:spcAft>
                <a:spcPct val="0"/>
              </a:spcAft>
            </a:pPr>
            <a:r>
              <a:rPr kumimoji="0" lang="tt-RU" b="0" i="0" u="none" strike="noStrike" cap="none" normalizeH="0" baseline="0" dirty="0" smtClean="0">
                <a:ln>
                  <a:noFill/>
                </a:ln>
                <a:solidFill>
                  <a:schemeClr val="tx1"/>
                </a:solidFill>
                <a:effectLst/>
                <a:latin typeface="Arial" pitchFamily="34" charset="0"/>
                <a:ea typeface="Times New Roman" pitchFamily="18" charset="0"/>
              </a:rPr>
              <a:t>Туган авылым – Түбән Наратбаш</a:t>
            </a:r>
            <a:endParaRPr kumimoji="0" lang="ru-RU" sz="1600" b="0" i="0" u="none" strike="noStrike" cap="none" normalizeH="0" baseline="0" dirty="0" smtClean="0">
              <a:ln>
                <a:noFill/>
              </a:ln>
              <a:solidFill>
                <a:schemeClr val="tx1"/>
              </a:solidFill>
              <a:effectLst/>
              <a:latin typeface="Arial" pitchFamily="34" charset="0"/>
            </a:endParaRPr>
          </a:p>
          <a:p>
            <a:pPr lvl="0" eaLnBrk="0" fontAlgn="base" hangingPunct="0">
              <a:spcBef>
                <a:spcPct val="0"/>
              </a:spcBef>
              <a:spcAft>
                <a:spcPct val="0"/>
              </a:spcAft>
            </a:pPr>
            <a:r>
              <a:rPr kumimoji="0" lang="tt-RU" sz="1200" b="0" i="0" u="none" strike="noStrike" cap="none" normalizeH="0" baseline="0" dirty="0" smtClean="0">
                <a:ln>
                  <a:noFill/>
                </a:ln>
                <a:solidFill>
                  <a:schemeClr val="tx1"/>
                </a:solidFill>
                <a:effectLst/>
                <a:latin typeface="Arial" pitchFamily="34" charset="0"/>
                <a:ea typeface="Times New Roman" pitchFamily="18" charset="0"/>
              </a:rPr>
              <a:t>                        Һәркайдагы кебек таллар,</a:t>
            </a:r>
            <a:endParaRPr kumimoji="0" lang="ru-RU" sz="1600" b="0" i="0" u="none" strike="noStrike" cap="none" normalizeH="0" baseline="0" dirty="0" smtClean="0">
              <a:ln>
                <a:noFill/>
              </a:ln>
              <a:solidFill>
                <a:schemeClr val="tx1"/>
              </a:solidFill>
              <a:effectLst/>
              <a:latin typeface="Arial" pitchFamily="34" charset="0"/>
            </a:endParaRPr>
          </a:p>
          <a:p>
            <a:pPr lvl="0" eaLnBrk="0" fontAlgn="base" hangingPunct="0">
              <a:spcBef>
                <a:spcPct val="0"/>
              </a:spcBef>
              <a:spcAft>
                <a:spcPct val="0"/>
              </a:spcAft>
            </a:pPr>
            <a:r>
              <a:rPr kumimoji="0" lang="tt-RU" sz="1200" b="0" i="0" u="none" strike="noStrike" cap="none" normalizeH="0" baseline="0" dirty="0" smtClean="0">
                <a:ln>
                  <a:noFill/>
                </a:ln>
                <a:solidFill>
                  <a:schemeClr val="tx1"/>
                </a:solidFill>
                <a:effectLst/>
                <a:latin typeface="Arial" pitchFamily="34" charset="0"/>
                <a:ea typeface="Times New Roman" pitchFamily="18" charset="0"/>
              </a:rPr>
              <a:t>                        Наратлар, юкә, каен – </a:t>
            </a:r>
            <a:endParaRPr kumimoji="0" lang="ru-RU" sz="1600" b="0" i="0" u="none" strike="noStrike" cap="none" normalizeH="0" baseline="0" dirty="0" smtClean="0">
              <a:ln>
                <a:noFill/>
              </a:ln>
              <a:solidFill>
                <a:schemeClr val="tx1"/>
              </a:solidFill>
              <a:effectLst/>
              <a:latin typeface="Arial" pitchFamily="34" charset="0"/>
            </a:endParaRPr>
          </a:p>
          <a:p>
            <a:pPr lvl="0" eaLnBrk="0" fontAlgn="base" hangingPunct="0">
              <a:spcBef>
                <a:spcPct val="0"/>
              </a:spcBef>
              <a:spcAft>
                <a:spcPct val="0"/>
              </a:spcAft>
            </a:pPr>
            <a:r>
              <a:rPr kumimoji="0" lang="tt-RU" sz="1200" b="0" i="0" u="none" strike="noStrike" cap="none" normalizeH="0" baseline="0" dirty="0" smtClean="0">
                <a:ln>
                  <a:noFill/>
                </a:ln>
                <a:solidFill>
                  <a:schemeClr val="tx1"/>
                </a:solidFill>
                <a:effectLst/>
                <a:latin typeface="Arial" pitchFamily="34" charset="0"/>
                <a:ea typeface="Times New Roman" pitchFamily="18" charset="0"/>
              </a:rPr>
              <a:t>                        Ә шулай да син күпләрдән</a:t>
            </a:r>
            <a:endParaRPr kumimoji="0" lang="ru-RU" sz="1600" b="0" i="0" u="none" strike="noStrike" cap="none" normalizeH="0" baseline="0" dirty="0" smtClean="0">
              <a:ln>
                <a:noFill/>
              </a:ln>
              <a:solidFill>
                <a:schemeClr val="tx1"/>
              </a:solidFill>
              <a:effectLst/>
              <a:latin typeface="Arial" pitchFamily="34" charset="0"/>
            </a:endParaRPr>
          </a:p>
          <a:p>
            <a:pPr lvl="0" eaLnBrk="0" fontAlgn="base" hangingPunct="0">
              <a:spcBef>
                <a:spcPct val="0"/>
              </a:spcBef>
              <a:spcAft>
                <a:spcPct val="0"/>
              </a:spcAft>
            </a:pPr>
            <a:r>
              <a:rPr kumimoji="0" lang="tt-RU" sz="1200" b="0" i="0" u="none" strike="noStrike" cap="none" normalizeH="0" baseline="0" dirty="0" smtClean="0">
                <a:ln>
                  <a:noFill/>
                </a:ln>
                <a:solidFill>
                  <a:schemeClr val="tx1"/>
                </a:solidFill>
                <a:effectLst/>
                <a:latin typeface="Arial" pitchFamily="34" charset="0"/>
                <a:ea typeface="Times New Roman" pitchFamily="18" charset="0"/>
              </a:rPr>
              <a:t>                         Ямьлерәк, авылкаем.</a:t>
            </a:r>
            <a:endParaRPr kumimoji="0" lang="ru-RU" sz="1600" b="0" i="0" u="none" strike="noStrike" cap="none" normalizeH="0" baseline="0" dirty="0" smtClean="0">
              <a:ln>
                <a:noFill/>
              </a:ln>
              <a:solidFill>
                <a:schemeClr val="tx1"/>
              </a:solidFill>
              <a:effectLst/>
              <a:latin typeface="Arial" pitchFamily="34" charset="0"/>
            </a:endParaRPr>
          </a:p>
          <a:p>
            <a:pPr lvl="0" eaLnBrk="0" fontAlgn="base" hangingPunct="0">
              <a:spcBef>
                <a:spcPct val="0"/>
              </a:spcBef>
              <a:spcAft>
                <a:spcPct val="0"/>
              </a:spcAft>
            </a:pPr>
            <a:r>
              <a:rPr kumimoji="0" lang="tt-RU" b="0" i="0" u="none" strike="noStrike" cap="none" normalizeH="0" baseline="0" dirty="0" smtClean="0">
                <a:ln>
                  <a:noFill/>
                </a:ln>
                <a:solidFill>
                  <a:schemeClr val="tx1"/>
                </a:solidFill>
                <a:effectLst/>
                <a:latin typeface="Arial" pitchFamily="34" charset="0"/>
                <a:ea typeface="Times New Roman" pitchFamily="18" charset="0"/>
              </a:rPr>
              <a:t>Туган авылым урамын</a:t>
            </a:r>
            <a:endParaRPr kumimoji="0" lang="ru-RU" sz="1600" b="0" i="0" u="none" strike="noStrike" cap="none" normalizeH="0" baseline="0" dirty="0" smtClean="0">
              <a:ln>
                <a:noFill/>
              </a:ln>
              <a:solidFill>
                <a:schemeClr val="tx1"/>
              </a:solidFill>
              <a:effectLst/>
              <a:latin typeface="Arial" pitchFamily="34" charset="0"/>
            </a:endParaRPr>
          </a:p>
          <a:p>
            <a:pPr lvl="0" eaLnBrk="0" fontAlgn="base" hangingPunct="0">
              <a:spcBef>
                <a:spcPct val="0"/>
              </a:spcBef>
              <a:spcAft>
                <a:spcPct val="0"/>
              </a:spcAft>
            </a:pPr>
            <a:r>
              <a:rPr kumimoji="0" lang="tt-RU" b="0" i="0" u="none" strike="noStrike" cap="none" normalizeH="0" baseline="0" dirty="0" smtClean="0">
                <a:ln>
                  <a:noFill/>
                </a:ln>
                <a:solidFill>
                  <a:schemeClr val="tx1"/>
                </a:solidFill>
                <a:effectLst/>
                <a:latin typeface="Arial" pitchFamily="34" charset="0"/>
                <a:ea typeface="Times New Roman" pitchFamily="18" charset="0"/>
              </a:rPr>
              <a:t>Кабат- кабат урадым да,</a:t>
            </a:r>
            <a:endParaRPr kumimoji="0" lang="ru-RU" sz="1600" b="0" i="0" u="none" strike="noStrike" cap="none" normalizeH="0" baseline="0" dirty="0" smtClean="0">
              <a:ln>
                <a:noFill/>
              </a:ln>
              <a:solidFill>
                <a:schemeClr val="tx1"/>
              </a:solidFill>
              <a:effectLst/>
              <a:latin typeface="Arial" pitchFamily="34" charset="0"/>
            </a:endParaRPr>
          </a:p>
          <a:p>
            <a:pPr lvl="0" eaLnBrk="0" fontAlgn="base" hangingPunct="0">
              <a:spcBef>
                <a:spcPct val="0"/>
              </a:spcBef>
              <a:spcAft>
                <a:spcPct val="0"/>
              </a:spcAft>
            </a:pPr>
            <a:r>
              <a:rPr kumimoji="0" lang="tt-RU" b="0" i="0" u="none" strike="noStrike" cap="none" normalizeH="0" baseline="0" dirty="0" smtClean="0">
                <a:ln>
                  <a:noFill/>
                </a:ln>
                <a:solidFill>
                  <a:schemeClr val="tx1"/>
                </a:solidFill>
                <a:effectLst/>
                <a:latin typeface="Arial" pitchFamily="34" charset="0"/>
                <a:ea typeface="Times New Roman" pitchFamily="18" charset="0"/>
              </a:rPr>
              <a:t>аның гүзәллеген мактап</a:t>
            </a:r>
            <a:endParaRPr kumimoji="0" lang="ru-RU" sz="1600" b="0" i="0" u="none" strike="noStrike" cap="none" normalizeH="0" baseline="0" dirty="0" smtClean="0">
              <a:ln>
                <a:noFill/>
              </a:ln>
              <a:solidFill>
                <a:schemeClr val="tx1"/>
              </a:solidFill>
              <a:effectLst/>
              <a:latin typeface="Arial" pitchFamily="34" charset="0"/>
            </a:endParaRPr>
          </a:p>
          <a:p>
            <a:pPr lvl="0" eaLnBrk="0" fontAlgn="base" hangingPunct="0">
              <a:spcBef>
                <a:spcPct val="0"/>
              </a:spcBef>
              <a:spcAft>
                <a:spcPct val="0"/>
              </a:spcAft>
            </a:pPr>
            <a:r>
              <a:rPr kumimoji="0" lang="tt-RU" b="0" i="0" u="none" strike="noStrike" cap="none" normalizeH="0" baseline="0" dirty="0" smtClean="0">
                <a:ln>
                  <a:noFill/>
                </a:ln>
                <a:solidFill>
                  <a:schemeClr val="tx1"/>
                </a:solidFill>
                <a:effectLst/>
                <a:latin typeface="Arial" pitchFamily="34" charset="0"/>
                <a:ea typeface="Times New Roman" pitchFamily="18" charset="0"/>
              </a:rPr>
              <a:t>Җыр язарга уйладым.</a:t>
            </a:r>
            <a:endParaRPr kumimoji="0" lang="ru-RU" sz="1600" b="0" i="0" u="none" strike="noStrike" cap="none" normalizeH="0" baseline="0" dirty="0" smtClean="0">
              <a:ln>
                <a:noFill/>
              </a:ln>
              <a:solidFill>
                <a:schemeClr val="tx1"/>
              </a:solidFill>
              <a:effectLst/>
              <a:latin typeface="Arial" pitchFamily="34" charset="0"/>
            </a:endParaRPr>
          </a:p>
          <a:p>
            <a:pPr lvl="0" eaLnBrk="0" fontAlgn="base" hangingPunct="0">
              <a:spcBef>
                <a:spcPct val="0"/>
              </a:spcBef>
              <a:spcAft>
                <a:spcPct val="0"/>
              </a:spcAft>
            </a:pPr>
            <a:r>
              <a:rPr kumimoji="0" lang="tt-RU" b="0" i="0" u="none" strike="noStrike" cap="none" normalizeH="0" baseline="0" dirty="0" smtClean="0">
                <a:ln>
                  <a:noFill/>
                </a:ln>
                <a:solidFill>
                  <a:schemeClr val="tx1"/>
                </a:solidFill>
                <a:effectLst/>
                <a:latin typeface="Arial" pitchFamily="34" charset="0"/>
                <a:ea typeface="Times New Roman" pitchFamily="18" charset="0"/>
              </a:rPr>
              <a:t>      Авылымның төзеклеге </a:t>
            </a:r>
            <a:endParaRPr kumimoji="0" lang="ru-RU" sz="1600" b="0" i="0" u="none" strike="noStrike" cap="none" normalizeH="0" baseline="0" dirty="0" smtClean="0">
              <a:ln>
                <a:noFill/>
              </a:ln>
              <a:solidFill>
                <a:schemeClr val="tx1"/>
              </a:solidFill>
              <a:effectLst/>
              <a:latin typeface="Arial" pitchFamily="34" charset="0"/>
            </a:endParaRPr>
          </a:p>
          <a:p>
            <a:pPr lvl="0" eaLnBrk="0" fontAlgn="base" hangingPunct="0">
              <a:spcBef>
                <a:spcPct val="0"/>
              </a:spcBef>
              <a:spcAft>
                <a:spcPct val="0"/>
              </a:spcAft>
            </a:pPr>
            <a:r>
              <a:rPr kumimoji="0" lang="tt-RU" b="0" i="0" u="none" strike="noStrike" cap="none" normalizeH="0" baseline="0" dirty="0" smtClean="0">
                <a:ln>
                  <a:noFill/>
                </a:ln>
                <a:solidFill>
                  <a:schemeClr val="tx1"/>
                </a:solidFill>
                <a:effectLst/>
                <a:latin typeface="Arial" pitchFamily="34" charset="0"/>
                <a:ea typeface="Times New Roman" pitchFamily="18" charset="0"/>
              </a:rPr>
              <a:t>      шатландыра күңелне.</a:t>
            </a:r>
            <a:endParaRPr kumimoji="0" lang="ru-RU" sz="1600" b="0" i="0" u="none" strike="noStrike" cap="none" normalizeH="0" baseline="0" dirty="0" smtClean="0">
              <a:ln>
                <a:noFill/>
              </a:ln>
              <a:solidFill>
                <a:schemeClr val="tx1"/>
              </a:solidFill>
              <a:effectLst/>
              <a:latin typeface="Arial" pitchFamily="34" charset="0"/>
            </a:endParaRPr>
          </a:p>
          <a:p>
            <a:pPr lvl="0" eaLnBrk="0" fontAlgn="base" hangingPunct="0">
              <a:spcBef>
                <a:spcPct val="0"/>
              </a:spcBef>
              <a:spcAft>
                <a:spcPct val="0"/>
              </a:spcAft>
            </a:pPr>
            <a:r>
              <a:rPr kumimoji="0" lang="tt-RU" b="0" i="0" u="none" strike="noStrike" cap="none" normalizeH="0" baseline="0" dirty="0" smtClean="0">
                <a:ln>
                  <a:noFill/>
                </a:ln>
                <a:solidFill>
                  <a:schemeClr val="tx1"/>
                </a:solidFill>
                <a:effectLst/>
                <a:latin typeface="Arial" pitchFamily="34" charset="0"/>
                <a:ea typeface="Times New Roman" pitchFamily="18" charset="0"/>
              </a:rPr>
              <a:t>      Зур – зур яңа йортлар арта </a:t>
            </a:r>
            <a:endParaRPr kumimoji="0" lang="ru-RU" sz="1600" b="0" i="0" u="none" strike="noStrike" cap="none" normalizeH="0" baseline="0" dirty="0" smtClean="0">
              <a:ln>
                <a:noFill/>
              </a:ln>
              <a:solidFill>
                <a:schemeClr val="tx1"/>
              </a:solidFill>
              <a:effectLst/>
              <a:latin typeface="Arial" pitchFamily="34" charset="0"/>
            </a:endParaRPr>
          </a:p>
          <a:p>
            <a:pPr lvl="0" eaLnBrk="0" fontAlgn="base" hangingPunct="0">
              <a:spcBef>
                <a:spcPct val="0"/>
              </a:spcBef>
              <a:spcAft>
                <a:spcPct val="0"/>
              </a:spcAft>
            </a:pPr>
            <a:r>
              <a:rPr kumimoji="0" lang="tt-RU" b="0" i="0" u="none" strike="noStrike" cap="none" normalizeH="0" baseline="0" dirty="0" smtClean="0">
                <a:ln>
                  <a:noFill/>
                </a:ln>
                <a:solidFill>
                  <a:schemeClr val="tx1"/>
                </a:solidFill>
                <a:effectLst/>
                <a:latin typeface="Arial" pitchFamily="34" charset="0"/>
                <a:ea typeface="Times New Roman" pitchFamily="18" charset="0"/>
              </a:rPr>
              <a:t>      бу – горурлык түгелме?!</a:t>
            </a:r>
            <a:endParaRPr kumimoji="0" lang="ru-RU" sz="1600" b="0" i="0" u="none" strike="noStrike" cap="none" normalizeH="0" baseline="0" dirty="0" smtClean="0">
              <a:ln>
                <a:noFill/>
              </a:ln>
              <a:solidFill>
                <a:schemeClr val="tx1"/>
              </a:solidFill>
              <a:effectLst/>
              <a:latin typeface="Arial" pitchFamily="34" charset="0"/>
            </a:endParaRPr>
          </a:p>
          <a:p>
            <a:pPr lvl="0" eaLnBrk="0" fontAlgn="base" hangingPunct="0">
              <a:spcBef>
                <a:spcPct val="0"/>
              </a:spcBef>
              <a:spcAft>
                <a:spcPct val="0"/>
              </a:spcAft>
            </a:pPr>
            <a:r>
              <a:rPr kumimoji="0" lang="tt-RU" b="0" i="0" u="none" strike="noStrike" cap="none" normalizeH="0" baseline="0" dirty="0" smtClean="0">
                <a:ln>
                  <a:noFill/>
                </a:ln>
                <a:solidFill>
                  <a:schemeClr val="tx1"/>
                </a:solidFill>
                <a:effectLst/>
                <a:latin typeface="Arial" pitchFamily="34" charset="0"/>
                <a:ea typeface="Times New Roman" pitchFamily="18" charset="0"/>
              </a:rPr>
              <a:t>Язлар саен бакчалары</a:t>
            </a:r>
            <a:endParaRPr kumimoji="0" lang="ru-RU" sz="1600" b="0" i="0" u="none" strike="noStrike" cap="none" normalizeH="0" baseline="0" dirty="0" smtClean="0">
              <a:ln>
                <a:noFill/>
              </a:ln>
              <a:solidFill>
                <a:schemeClr val="tx1"/>
              </a:solidFill>
              <a:effectLst/>
              <a:latin typeface="Arial" pitchFamily="34" charset="0"/>
            </a:endParaRPr>
          </a:p>
          <a:p>
            <a:pPr lvl="0" eaLnBrk="0" fontAlgn="base" hangingPunct="0">
              <a:spcBef>
                <a:spcPct val="0"/>
              </a:spcBef>
              <a:spcAft>
                <a:spcPct val="0"/>
              </a:spcAft>
            </a:pPr>
            <a:r>
              <a:rPr kumimoji="0" lang="tt-RU" b="0" i="0" u="none" strike="noStrike" cap="none" normalizeH="0" baseline="0" dirty="0" smtClean="0">
                <a:ln>
                  <a:noFill/>
                </a:ln>
                <a:solidFill>
                  <a:schemeClr val="tx1"/>
                </a:solidFill>
                <a:effectLst/>
                <a:latin typeface="Arial" pitchFamily="34" charset="0"/>
                <a:ea typeface="Times New Roman" pitchFamily="18" charset="0"/>
              </a:rPr>
              <a:t>Ак чәчәккә күмелә.</a:t>
            </a:r>
            <a:endParaRPr kumimoji="0" lang="ru-RU" sz="1600" b="0" i="0" u="none" strike="noStrike" cap="none" normalizeH="0" baseline="0" dirty="0" smtClean="0">
              <a:ln>
                <a:noFill/>
              </a:ln>
              <a:solidFill>
                <a:schemeClr val="tx1"/>
              </a:solidFill>
              <a:effectLst/>
              <a:latin typeface="Arial" pitchFamily="34" charset="0"/>
            </a:endParaRPr>
          </a:p>
          <a:p>
            <a:pPr lvl="0" eaLnBrk="0" fontAlgn="base" hangingPunct="0">
              <a:spcBef>
                <a:spcPct val="0"/>
              </a:spcBef>
              <a:spcAft>
                <a:spcPct val="0"/>
              </a:spcAft>
            </a:pPr>
            <a:r>
              <a:rPr kumimoji="0" lang="tt-RU" b="0" i="0" u="none" strike="noStrike" cap="none" normalizeH="0" baseline="0" dirty="0" smtClean="0">
                <a:ln>
                  <a:noFill/>
                </a:ln>
                <a:solidFill>
                  <a:schemeClr val="tx1"/>
                </a:solidFill>
                <a:effectLst/>
                <a:latin typeface="Arial" pitchFamily="34" charset="0"/>
                <a:ea typeface="Times New Roman" pitchFamily="18" charset="0"/>
              </a:rPr>
              <a:t>Таңнарында кошлар сайрап, </a:t>
            </a:r>
            <a:endParaRPr kumimoji="0" lang="ru-RU" sz="1600" b="0" i="0" u="none" strike="noStrike" cap="none" normalizeH="0" baseline="0" dirty="0" smtClean="0">
              <a:ln>
                <a:noFill/>
              </a:ln>
              <a:solidFill>
                <a:schemeClr val="tx1"/>
              </a:solidFill>
              <a:effectLst/>
              <a:latin typeface="Arial" pitchFamily="34" charset="0"/>
            </a:endParaRPr>
          </a:p>
          <a:p>
            <a:pPr lvl="0" eaLnBrk="0" fontAlgn="base" hangingPunct="0">
              <a:spcBef>
                <a:spcPct val="0"/>
              </a:spcBef>
              <a:spcAft>
                <a:spcPct val="0"/>
              </a:spcAft>
            </a:pPr>
            <a:r>
              <a:rPr kumimoji="0" lang="tt-RU" b="0" i="0" u="none" strike="noStrike" cap="none" normalizeH="0" baseline="0" dirty="0" smtClean="0">
                <a:ln>
                  <a:noFill/>
                </a:ln>
                <a:solidFill>
                  <a:schemeClr val="tx1"/>
                </a:solidFill>
                <a:effectLst/>
                <a:latin typeface="Arial" pitchFamily="34" charset="0"/>
                <a:ea typeface="Times New Roman" pitchFamily="18" charset="0"/>
              </a:rPr>
              <a:t>Моңнар сала күңелгә.</a:t>
            </a:r>
            <a:endParaRPr kumimoji="0" lang="ru-RU" sz="1600" b="0" i="0" u="none" strike="noStrike" cap="none" normalizeH="0" baseline="0" dirty="0" smtClean="0">
              <a:ln>
                <a:noFill/>
              </a:ln>
              <a:solidFill>
                <a:schemeClr val="tx1"/>
              </a:solidFill>
              <a:effectLst/>
              <a:latin typeface="Arial" pitchFamily="34" charset="0"/>
            </a:endParaRPr>
          </a:p>
          <a:p>
            <a:pPr lvl="0" eaLnBrk="0" fontAlgn="base" hangingPunct="0">
              <a:spcBef>
                <a:spcPct val="0"/>
              </a:spcBef>
              <a:spcAft>
                <a:spcPct val="0"/>
              </a:spcAft>
            </a:pPr>
            <a:r>
              <a:rPr kumimoji="0" lang="tt-RU" b="0" i="0" u="none" strike="noStrike" cap="none" normalizeH="0" baseline="0" dirty="0" smtClean="0">
                <a:ln>
                  <a:noFill/>
                </a:ln>
                <a:solidFill>
                  <a:schemeClr val="tx1"/>
                </a:solidFill>
                <a:effectLst/>
                <a:latin typeface="Arial" pitchFamily="34" charset="0"/>
                <a:ea typeface="Times New Roman" pitchFamily="18" charset="0"/>
              </a:rPr>
              <a:t>     Урамнарның һәр тыкрыгы </a:t>
            </a:r>
            <a:endParaRPr kumimoji="0" lang="ru-RU" sz="1600" b="0" i="0" u="none" strike="noStrike" cap="none" normalizeH="0" baseline="0" dirty="0" smtClean="0">
              <a:ln>
                <a:noFill/>
              </a:ln>
              <a:solidFill>
                <a:schemeClr val="tx1"/>
              </a:solidFill>
              <a:effectLst/>
              <a:latin typeface="Arial" pitchFamily="34" charset="0"/>
            </a:endParaRPr>
          </a:p>
          <a:p>
            <a:pPr lvl="0" eaLnBrk="0" fontAlgn="base" hangingPunct="0">
              <a:spcBef>
                <a:spcPct val="0"/>
              </a:spcBef>
              <a:spcAft>
                <a:spcPct val="0"/>
              </a:spcAft>
            </a:pPr>
            <a:r>
              <a:rPr kumimoji="0" lang="tt-RU" b="0" i="0" u="none" strike="noStrike" cap="none" normalizeH="0" baseline="0" dirty="0" smtClean="0">
                <a:ln>
                  <a:noFill/>
                </a:ln>
                <a:solidFill>
                  <a:schemeClr val="tx1"/>
                </a:solidFill>
                <a:effectLst/>
                <a:latin typeface="Arial" pitchFamily="34" charset="0"/>
                <a:ea typeface="Times New Roman" pitchFamily="18" charset="0"/>
              </a:rPr>
              <a:t>     Илтә Камышлы күлгә.</a:t>
            </a:r>
            <a:endParaRPr kumimoji="0" lang="ru-RU" sz="1600" b="0" i="0" u="none" strike="noStrike" cap="none" normalizeH="0" baseline="0" dirty="0" smtClean="0">
              <a:ln>
                <a:noFill/>
              </a:ln>
              <a:solidFill>
                <a:schemeClr val="tx1"/>
              </a:solidFill>
              <a:effectLst/>
              <a:latin typeface="Arial" pitchFamily="34" charset="0"/>
            </a:endParaRPr>
          </a:p>
          <a:p>
            <a:pPr lvl="0" eaLnBrk="0" fontAlgn="base" hangingPunct="0">
              <a:spcBef>
                <a:spcPct val="0"/>
              </a:spcBef>
              <a:spcAft>
                <a:spcPct val="0"/>
              </a:spcAft>
            </a:pPr>
            <a:r>
              <a:rPr kumimoji="0" lang="tt-RU" b="0" i="0" u="none" strike="noStrike" cap="none" normalizeH="0" baseline="0" dirty="0" smtClean="0">
                <a:ln>
                  <a:noFill/>
                </a:ln>
                <a:solidFill>
                  <a:schemeClr val="tx1"/>
                </a:solidFill>
                <a:effectLst/>
                <a:latin typeface="Arial" pitchFamily="34" charset="0"/>
                <a:ea typeface="Times New Roman" pitchFamily="18" charset="0"/>
              </a:rPr>
              <a:t>     Хатын – кызлар җәен – кышын </a:t>
            </a:r>
            <a:endParaRPr kumimoji="0" lang="ru-RU" sz="1600" b="0" i="0" u="none" strike="noStrike" cap="none" normalizeH="0" baseline="0" dirty="0" smtClean="0">
              <a:ln>
                <a:noFill/>
              </a:ln>
              <a:solidFill>
                <a:schemeClr val="tx1"/>
              </a:solidFill>
              <a:effectLst/>
              <a:latin typeface="Arial" pitchFamily="34" charset="0"/>
            </a:endParaRPr>
          </a:p>
          <a:p>
            <a:pPr lvl="0" eaLnBrk="0" fontAlgn="base" hangingPunct="0">
              <a:spcBef>
                <a:spcPct val="0"/>
              </a:spcBef>
              <a:spcAft>
                <a:spcPct val="0"/>
              </a:spcAft>
            </a:pPr>
            <a:r>
              <a:rPr kumimoji="0" lang="tt-RU" b="0" i="0" u="none" strike="noStrike" cap="none" normalizeH="0" baseline="0" dirty="0" smtClean="0">
                <a:ln>
                  <a:noFill/>
                </a:ln>
                <a:solidFill>
                  <a:schemeClr val="tx1"/>
                </a:solidFill>
                <a:effectLst/>
                <a:latin typeface="Arial" pitchFamily="34" charset="0"/>
                <a:ea typeface="Times New Roman" pitchFamily="18" charset="0"/>
              </a:rPr>
              <a:t>     Керләр чайкыйлар күлдә..</a:t>
            </a:r>
            <a:endParaRPr kumimoji="0" lang="tt-RU" sz="2800" b="0" i="0" u="none" strike="noStrike" cap="none" normalizeH="0" baseline="0" dirty="0" smtClean="0">
              <a:ln>
                <a:noFill/>
              </a:ln>
              <a:solidFill>
                <a:schemeClr val="tx1"/>
              </a:solidFill>
              <a:effectLst/>
              <a:latin typeface="Arial" pitchFamily="34" charset="0"/>
            </a:endParaRPr>
          </a:p>
        </p:txBody>
      </p:sp>
    </p:spTree>
  </p:cSld>
  <p:clrMapOvr>
    <a:masterClrMapping/>
  </p:clrMapOvr>
  <p:transition>
    <p:wipe dir="d"/>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Rectangle 1"/>
          <p:cNvSpPr>
            <a:spLocks noChangeArrowheads="1"/>
          </p:cNvSpPr>
          <p:nvPr/>
        </p:nvSpPr>
        <p:spPr bwMode="auto">
          <a:xfrm>
            <a:off x="857224" y="285728"/>
            <a:ext cx="5429288" cy="600164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t-RU" sz="16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Бала – чага балык тота,</a:t>
            </a:r>
            <a:endParaRPr kumimoji="0" lang="ru-RU" sz="16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tt-RU" sz="16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Төрлесе бар балыкның:</a:t>
            </a:r>
            <a:endParaRPr kumimoji="0" lang="ru-RU" sz="16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tt-RU" sz="16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Сазан, көлчәк, корбан балык - </a:t>
            </a:r>
            <a:endParaRPr kumimoji="0" lang="ru-RU" sz="16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tt-RU" sz="16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Исәбе юк байлыкның.</a:t>
            </a:r>
            <a:endParaRPr kumimoji="0" lang="ru-RU" sz="16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tt-RU" sz="16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Күл тутырып каз – үрдәкләр</a:t>
            </a:r>
            <a:endParaRPr kumimoji="0" lang="ru-RU" sz="16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tt-RU" sz="16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Йөзәләр чумып  - чумып.</a:t>
            </a:r>
            <a:endParaRPr kumimoji="0" lang="ru-RU" sz="16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tt-RU" sz="16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Ничек шатланмасын күңел</a:t>
            </a:r>
            <a:endParaRPr kumimoji="0" lang="ru-RU" sz="16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tt-RU" sz="16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Шундый зур күлең булып?</a:t>
            </a:r>
            <a:endParaRPr kumimoji="0" lang="ru-RU" sz="16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tt-RU" sz="16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Аның кичке матурлыгын</a:t>
            </a:r>
            <a:endParaRPr kumimoji="0" lang="ru-RU" sz="16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tt-RU" sz="16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Килеп күрсәгез иде. </a:t>
            </a:r>
            <a:endParaRPr kumimoji="0" lang="ru-RU" sz="16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tt-RU" sz="16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Ай нурлары төшкән чакта </a:t>
            </a:r>
            <a:endParaRPr kumimoji="0" lang="ru-RU" sz="16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tt-RU" sz="16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Әкияти кебек инде!</a:t>
            </a:r>
            <a:endParaRPr kumimoji="0" lang="ru-RU" sz="16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tt-RU" sz="16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Менә шушы матурлыкны</a:t>
            </a:r>
            <a:endParaRPr kumimoji="0" lang="ru-RU" sz="16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tt-RU" sz="16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Горур сакларга кирәк:</a:t>
            </a:r>
            <a:endParaRPr kumimoji="0" lang="ru-RU" sz="16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tt-RU" sz="16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Тирә – юнен ям</a:t>
            </a:r>
            <a:r>
              <a:rPr kumimoji="0" lang="ru-RU" sz="16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ь</a:t>
            </a:r>
            <a:r>
              <a:rPr kumimoji="0" lang="tt-RU" sz="16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ләндереп, </a:t>
            </a:r>
            <a:endParaRPr kumimoji="0" lang="ru-RU" sz="16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tt-RU" sz="16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Утыртырга тал – тирәк.</a:t>
            </a:r>
            <a:endParaRPr kumimoji="0" lang="ru-RU" sz="16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tt-RU" sz="16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Чишмәләре агып торсын,</a:t>
            </a:r>
            <a:endParaRPr kumimoji="0" lang="ru-RU" sz="16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tt-RU" sz="16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Сулары саекмасын; </a:t>
            </a:r>
            <a:endParaRPr kumimoji="0" lang="ru-RU" sz="16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tt-RU" sz="16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Аңа карап шатлык артсын</a:t>
            </a:r>
            <a:endParaRPr kumimoji="0" lang="ru-RU" sz="16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tt-RU" sz="16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Күңелләр боекмасын.</a:t>
            </a:r>
            <a:endParaRPr kumimoji="0" lang="ru-RU" sz="16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tt-RU" sz="16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Һәркайдагы кебек кышың,</a:t>
            </a:r>
            <a:endParaRPr kumimoji="0" lang="ru-RU" sz="16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tt-RU" sz="16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Моңлы көз, көләч маең – </a:t>
            </a:r>
            <a:endParaRPr kumimoji="0" lang="ru-RU" sz="16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tt-RU" sz="16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Ә шулай да син күпләрдән,</a:t>
            </a:r>
            <a:endParaRPr kumimoji="0" lang="ru-RU" sz="16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tt-RU" sz="16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Гүзәлрәк,авылкаем!</a:t>
            </a:r>
            <a:endParaRPr kumimoji="0" lang="tt-RU" sz="1600" b="0"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cSld>
  <p:clrMapOvr>
    <a:masterClrMapping/>
  </p:clrMapOvr>
  <p:transition>
    <p:wip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000760" y="714356"/>
            <a:ext cx="2817338" cy="2500330"/>
          </a:xfrm>
        </p:spPr>
        <p:txBody>
          <a:bodyPr>
            <a:noAutofit/>
          </a:bodyPr>
          <a:lstStyle/>
          <a:p>
            <a:r>
              <a:rPr lang="tt-RU" sz="3200" dirty="0" smtClean="0"/>
              <a:t>Авылымның якынча картасы</a:t>
            </a:r>
            <a:endParaRPr lang="ru-RU" sz="3200" dirty="0"/>
          </a:p>
        </p:txBody>
      </p:sp>
      <p:sp>
        <p:nvSpPr>
          <p:cNvPr id="3" name="Текст 2"/>
          <p:cNvSpPr>
            <a:spLocks noGrp="1"/>
          </p:cNvSpPr>
          <p:nvPr>
            <p:ph type="body" sz="half" idx="2"/>
          </p:nvPr>
        </p:nvSpPr>
        <p:spPr>
          <a:xfrm>
            <a:off x="6215074" y="4000504"/>
            <a:ext cx="2603024" cy="1143008"/>
          </a:xfrm>
        </p:spPr>
        <p:txBody>
          <a:bodyPr>
            <a:noAutofit/>
          </a:bodyPr>
          <a:lstStyle/>
          <a:p>
            <a:r>
              <a:rPr lang="tt-RU" sz="2400" dirty="0" smtClean="0">
                <a:latin typeface="Times New Roman" pitchFamily="18" charset="0"/>
                <a:cs typeface="Times New Roman" pitchFamily="18" charset="0"/>
              </a:rPr>
              <a:t>Түбән Наратбаш рәссамы З.Хисамов рәсеме</a:t>
            </a:r>
            <a:endParaRPr lang="ru-RU" sz="2400" dirty="0">
              <a:latin typeface="Times New Roman" pitchFamily="18" charset="0"/>
              <a:cs typeface="Times New Roman" pitchFamily="18" charset="0"/>
            </a:endParaRPr>
          </a:p>
        </p:txBody>
      </p:sp>
      <p:pic>
        <p:nvPicPr>
          <p:cNvPr id="1026" name="Picture 2" descr="изображение00- 008"/>
          <p:cNvPicPr>
            <a:picLocks noGrp="1" noChangeAspect="1" noChangeArrowheads="1"/>
          </p:cNvPicPr>
          <p:nvPr>
            <p:ph type="pic" idx="1"/>
          </p:nvPr>
        </p:nvPicPr>
        <p:blipFill>
          <a:blip r:embed="rId2" cstate="print"/>
          <a:srcRect t="14539" b="14539"/>
          <a:stretch>
            <a:fillRect/>
          </a:stretch>
        </p:blipFill>
        <p:spPr bwMode="auto">
          <a:xfrm>
            <a:off x="571472" y="714356"/>
            <a:ext cx="5214974" cy="5214974"/>
          </a:xfrm>
          <a:prstGeom prst="rect">
            <a:avLst/>
          </a:prstGeom>
          <a:noFill/>
          <a:ln w="9525">
            <a:noFill/>
            <a:miter lim="800000"/>
            <a:headEnd/>
            <a:tailEnd/>
          </a:ln>
        </p:spPr>
      </p:pic>
    </p:spTree>
  </p:cSld>
  <p:clrMapOvr>
    <a:masterClrMapping/>
  </p:clrMapOvr>
  <p:transition>
    <p:zoom/>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Бурган"/>
          <p:cNvPicPr>
            <a:picLocks noChangeAspect="1" noChangeArrowheads="1"/>
          </p:cNvPicPr>
          <p:nvPr/>
        </p:nvPicPr>
        <p:blipFill>
          <a:blip r:embed="rId3" cstate="print"/>
          <a:srcRect/>
          <a:stretch>
            <a:fillRect/>
          </a:stretch>
        </p:blipFill>
        <p:spPr bwMode="auto">
          <a:xfrm>
            <a:off x="490448" y="571480"/>
            <a:ext cx="4367304" cy="5088858"/>
          </a:xfrm>
          <a:prstGeom prst="rect">
            <a:avLst/>
          </a:prstGeom>
          <a:noFill/>
          <a:ln w="9525">
            <a:noFill/>
            <a:miter lim="800000"/>
            <a:headEnd/>
            <a:tailEnd/>
          </a:ln>
        </p:spPr>
      </p:pic>
      <p:sp>
        <p:nvSpPr>
          <p:cNvPr id="4" name="Заголовок 3"/>
          <p:cNvSpPr>
            <a:spLocks noGrp="1"/>
          </p:cNvSpPr>
          <p:nvPr>
            <p:ph type="title"/>
          </p:nvPr>
        </p:nvSpPr>
        <p:spPr/>
        <p:txBody>
          <a:bodyPr/>
          <a:lstStyle/>
          <a:p>
            <a:endParaRPr lang="ru-RU" dirty="0"/>
          </a:p>
        </p:txBody>
      </p:sp>
      <p:sp>
        <p:nvSpPr>
          <p:cNvPr id="5" name="Содержимое 4"/>
          <p:cNvSpPr>
            <a:spLocks noGrp="1"/>
          </p:cNvSpPr>
          <p:nvPr>
            <p:ph sz="half" idx="1"/>
          </p:nvPr>
        </p:nvSpPr>
        <p:spPr/>
        <p:txBody>
          <a:bodyPr/>
          <a:lstStyle/>
          <a:p>
            <a:r>
              <a:rPr lang="tt-RU" dirty="0" smtClean="0"/>
              <a:t>                                    </a:t>
            </a:r>
            <a:r>
              <a:rPr lang="tt-RU" i="1" dirty="0" smtClean="0"/>
              <a:t> Алдыбызда </a:t>
            </a:r>
          </a:p>
          <a:p>
            <a:pPr>
              <a:buNone/>
            </a:pPr>
            <a:r>
              <a:rPr lang="tt-RU" i="1" dirty="0" smtClean="0"/>
              <a:t>                                        ачыла </a:t>
            </a:r>
          </a:p>
          <a:p>
            <a:r>
              <a:rPr lang="tt-RU" i="1" dirty="0" smtClean="0"/>
              <a:t>                                      тарих                           П                                     пәрдәсе...</a:t>
            </a:r>
            <a:endParaRPr lang="ru-RU" dirty="0"/>
          </a:p>
        </p:txBody>
      </p:sp>
      <p:sp>
        <p:nvSpPr>
          <p:cNvPr id="6" name="Текст 5"/>
          <p:cNvSpPr>
            <a:spLocks noGrp="1"/>
          </p:cNvSpPr>
          <p:nvPr>
            <p:ph type="body" idx="2"/>
          </p:nvPr>
        </p:nvSpPr>
        <p:spPr/>
        <p:txBody>
          <a:bodyPr/>
          <a:lstStyle/>
          <a:p>
            <a:endParaRPr lang="ru-RU" dirty="0"/>
          </a:p>
        </p:txBody>
      </p:sp>
    </p:spTree>
  </p:cSld>
  <p:clrMapOvr>
    <a:masterClrMapping/>
  </p:clrMapOvr>
  <p:transition>
    <p:pull dir="ld"/>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143504" y="2214554"/>
            <a:ext cx="3714752" cy="3714776"/>
          </a:xfrm>
        </p:spPr>
        <p:txBody>
          <a:bodyPr>
            <a:normAutofit fontScale="90000"/>
          </a:bodyPr>
          <a:lstStyle/>
          <a:p>
            <a:r>
              <a:rPr lang="tt-RU" i="1" dirty="0" smtClean="0"/>
              <a:t>Авылыбызның мөхтәрәм кешесе, тарихны язучы Сираҗиев Борһан   Сираҗетдин улының  “Авыл тарихы” китабыннан кайбер язмалар. </a:t>
            </a:r>
            <a:r>
              <a:rPr lang="ru-RU" dirty="0" smtClean="0"/>
              <a:t/>
            </a:r>
            <a:br>
              <a:rPr lang="ru-RU" dirty="0" smtClean="0"/>
            </a:br>
            <a:r>
              <a:rPr lang="tt-RU" i="1" dirty="0" smtClean="0"/>
              <a:t> </a:t>
            </a:r>
            <a:r>
              <a:rPr lang="ru-RU" dirty="0" smtClean="0"/>
              <a:t/>
            </a:r>
            <a:br>
              <a:rPr lang="ru-RU" dirty="0" smtClean="0"/>
            </a:br>
            <a:endParaRPr lang="ru-RU" dirty="0"/>
          </a:p>
        </p:txBody>
      </p:sp>
      <p:sp>
        <p:nvSpPr>
          <p:cNvPr id="4" name="Текст 3"/>
          <p:cNvSpPr>
            <a:spLocks noGrp="1"/>
          </p:cNvSpPr>
          <p:nvPr>
            <p:ph type="body" sz="half" idx="2"/>
          </p:nvPr>
        </p:nvSpPr>
        <p:spPr/>
        <p:txBody>
          <a:bodyPr/>
          <a:lstStyle/>
          <a:p>
            <a:endParaRPr lang="ru-RU" dirty="0"/>
          </a:p>
        </p:txBody>
      </p:sp>
      <p:pic>
        <p:nvPicPr>
          <p:cNvPr id="3074" name="Picture 2" descr="DSC00020"/>
          <p:cNvPicPr>
            <a:picLocks noGrp="1" noChangeAspect="1" noChangeArrowheads="1"/>
          </p:cNvPicPr>
          <p:nvPr>
            <p:ph type="pic" idx="1"/>
          </p:nvPr>
        </p:nvPicPr>
        <p:blipFill>
          <a:blip r:embed="rId2" cstate="print"/>
          <a:srcRect l="12486" r="12486"/>
          <a:stretch>
            <a:fillRect/>
          </a:stretch>
        </p:blipFill>
        <p:spPr bwMode="auto">
          <a:xfrm>
            <a:off x="663682" y="857232"/>
            <a:ext cx="4390010" cy="4390010"/>
          </a:xfrm>
          <a:prstGeom prst="rect">
            <a:avLst/>
          </a:prstGeom>
          <a:noFill/>
          <a:ln w="9525">
            <a:noFill/>
            <a:miter lim="800000"/>
            <a:headEnd/>
            <a:tailEnd/>
          </a:ln>
          <a:effectLst>
            <a:outerShdw blurRad="50800" dist="38100" dir="2700000" algn="tl" rotWithShape="0">
              <a:prstClr val="black">
                <a:alpha val="40000"/>
              </a:prstClr>
            </a:outerShdw>
          </a:effectLst>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DSC00018"/>
          <p:cNvPicPr>
            <a:picLocks noChangeAspect="1" noChangeArrowheads="1"/>
          </p:cNvPicPr>
          <p:nvPr/>
        </p:nvPicPr>
        <p:blipFill>
          <a:blip r:embed="rId2" cstate="print"/>
          <a:srcRect/>
          <a:stretch>
            <a:fillRect/>
          </a:stretch>
        </p:blipFill>
        <p:spPr bwMode="auto">
          <a:xfrm>
            <a:off x="777992" y="857232"/>
            <a:ext cx="4708408" cy="5187968"/>
          </a:xfrm>
          <a:prstGeom prst="rect">
            <a:avLst/>
          </a:prstGeom>
          <a:noFill/>
          <a:ln w="9525">
            <a:noFill/>
            <a:miter lim="800000"/>
            <a:headEnd/>
            <a:tailEnd/>
          </a:ln>
        </p:spPr>
      </p:pic>
    </p:spTree>
  </p:cSld>
  <p:clrMapOvr>
    <a:masterClrMapping/>
  </p:clrMapOvr>
  <p:transition>
    <p:dissolv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2" descr="DSC00022"/>
          <p:cNvPicPr>
            <a:picLocks noChangeAspect="1" noChangeArrowheads="1"/>
          </p:cNvPicPr>
          <p:nvPr/>
        </p:nvPicPr>
        <p:blipFill>
          <a:blip r:embed="rId2" cstate="print"/>
          <a:srcRect/>
          <a:stretch>
            <a:fillRect/>
          </a:stretch>
        </p:blipFill>
        <p:spPr bwMode="auto">
          <a:xfrm>
            <a:off x="535766" y="714356"/>
            <a:ext cx="4107672" cy="5476896"/>
          </a:xfrm>
          <a:prstGeom prst="rect">
            <a:avLst/>
          </a:prstGeom>
          <a:noFill/>
          <a:ln w="9525">
            <a:noFill/>
            <a:miter lim="800000"/>
            <a:headEnd/>
            <a:tailEnd/>
          </a:ln>
        </p:spPr>
      </p:pic>
      <p:sp>
        <p:nvSpPr>
          <p:cNvPr id="5" name="Заголовок 4"/>
          <p:cNvSpPr>
            <a:spLocks noGrp="1"/>
          </p:cNvSpPr>
          <p:nvPr>
            <p:ph type="title"/>
          </p:nvPr>
        </p:nvSpPr>
        <p:spPr/>
        <p:txBody>
          <a:bodyPr>
            <a:normAutofit fontScale="90000"/>
          </a:bodyPr>
          <a:lstStyle/>
          <a:p>
            <a:r>
              <a:rPr lang="tt-RU" dirty="0" smtClean="0"/>
              <a:t> Китапның һәр бите - тарих        </a:t>
            </a:r>
            <a:endParaRPr lang="ru-RU" dirty="0"/>
          </a:p>
        </p:txBody>
      </p:sp>
    </p:spTree>
  </p:cSld>
  <p:clrMapOvr>
    <a:masterClrMapping/>
  </p:clrMapOvr>
  <p:transition>
    <p:cut thruBlk="1"/>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5" name="Rectangle 1"/>
          <p:cNvSpPr>
            <a:spLocks noChangeArrowheads="1"/>
          </p:cNvSpPr>
          <p:nvPr/>
        </p:nvSpPr>
        <p:spPr bwMode="auto">
          <a:xfrm>
            <a:off x="214282" y="1214422"/>
            <a:ext cx="7643866" cy="4862870"/>
          </a:xfrm>
          <a:prstGeom prst="rect">
            <a:avLst/>
          </a:prstGeom>
          <a:ln>
            <a:headEnd/>
            <a:tailEn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endParaRPr kumimoji="0" lang="tt-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endParaRPr>
          </a:p>
          <a:p>
            <a:pPr lvl="0" algn="ctr" fontAlgn="base">
              <a:spcBef>
                <a:spcPct val="0"/>
              </a:spcBef>
              <a:spcAft>
                <a:spcPct val="0"/>
              </a:spcAft>
            </a:pPr>
            <a:r>
              <a:rPr lang="tt-RU" dirty="0" smtClean="0">
                <a:solidFill>
                  <a:schemeClr val="tx1"/>
                </a:solidFill>
                <a:latin typeface="Times New Roman" pitchFamily="18" charset="0"/>
                <a:cs typeface="Times New Roman" pitchFamily="18" charset="0"/>
              </a:rPr>
              <a:t> </a:t>
            </a:r>
            <a:r>
              <a:rPr lang="tt-RU" dirty="0" smtClean="0">
                <a:solidFill>
                  <a:schemeClr val="tx1"/>
                </a:solidFill>
                <a:latin typeface="Arial" pitchFamily="34" charset="0"/>
              </a:rPr>
              <a:t> </a:t>
            </a:r>
            <a:r>
              <a:rPr lang="tt-RU" sz="2400" dirty="0" smtClean="0">
                <a:solidFill>
                  <a:schemeClr val="tx1"/>
                </a:solidFill>
                <a:latin typeface="Times New Roman" pitchFamily="18" charset="0"/>
                <a:cs typeface="Times New Roman" pitchFamily="18" charset="0"/>
              </a:rPr>
              <a:t>Кыскача </a:t>
            </a:r>
            <a:r>
              <a:rPr lang="tt-RU" sz="2400" dirty="0">
                <a:solidFill>
                  <a:schemeClr val="tx1"/>
                </a:solidFill>
                <a:latin typeface="Times New Roman" pitchFamily="18" charset="0"/>
                <a:cs typeface="Times New Roman" pitchFamily="18" charset="0"/>
              </a:rPr>
              <a:t>гына </a:t>
            </a:r>
            <a:r>
              <a:rPr lang="tt-RU" sz="2400" dirty="0" smtClean="0">
                <a:solidFill>
                  <a:schemeClr val="tx1"/>
                </a:solidFill>
                <a:latin typeface="Times New Roman" pitchFamily="18" charset="0"/>
                <a:cs typeface="Times New Roman" pitchFamily="18" charset="0"/>
              </a:rPr>
              <a:t>тарих</a:t>
            </a:r>
          </a:p>
          <a:p>
            <a:pPr lvl="0" algn="just" fontAlgn="base">
              <a:spcBef>
                <a:spcPct val="0"/>
              </a:spcBef>
              <a:spcAft>
                <a:spcPct val="0"/>
              </a:spcAft>
            </a:pPr>
            <a:endParaRPr lang="tt-RU" sz="2400" dirty="0">
              <a:solidFill>
                <a:schemeClr val="tx1"/>
              </a:solidFill>
              <a:latin typeface="Times New Roman" pitchFamily="18" charset="0"/>
              <a:cs typeface="Times New Roman" pitchFamily="18" charset="0"/>
            </a:endParaRPr>
          </a:p>
          <a:p>
            <a:pPr marL="0" marR="0" lvl="0" indent="0" algn="just" defTabSz="914400" rtl="0" eaLnBrk="1" fontAlgn="base" latinLnBrk="0" hangingPunct="1">
              <a:lnSpc>
                <a:spcPct val="100000"/>
              </a:lnSpc>
              <a:spcBef>
                <a:spcPct val="0"/>
              </a:spcBef>
              <a:spcAft>
                <a:spcPct val="0"/>
              </a:spcAft>
              <a:buClrTx/>
              <a:buSzTx/>
              <a:buFontTx/>
              <a:buNone/>
              <a:tabLst/>
            </a:pPr>
            <a:r>
              <a:rPr kumimoji="0" lang="tt-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Түбән Наратбаш авылына 1640 нчы елда нигез салына.</a:t>
            </a:r>
          </a:p>
          <a:p>
            <a:pPr marL="0" marR="0" lvl="0" indent="0" algn="just" defTabSz="914400" rtl="0" eaLnBrk="1" fontAlgn="base" latinLnBrk="0" hangingPunct="1">
              <a:lnSpc>
                <a:spcPct val="100000"/>
              </a:lnSpc>
              <a:spcBef>
                <a:spcPct val="0"/>
              </a:spcBef>
              <a:spcAft>
                <a:spcPct val="0"/>
              </a:spcAft>
              <a:buClrTx/>
              <a:buSzTx/>
              <a:buFontTx/>
              <a:buNone/>
              <a:tabLst/>
            </a:pPr>
            <a:r>
              <a:rPr kumimoji="0" lang="tt-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Монда Оренбург өлкәсеннән ике гаилә: Сөбханкол һәм Рахманкол гаиләләре килеп урнаша. Соңрак, чукындырылудан качып, төрле җирләрдән халык җыела. Фролово алпавытыннан Зөя буендагы җирләрне сорап алып, шунда иген үстерә башлыйлар. Елга ташуы иген үстерергә комачаулый. Кайбер гаиләләр, хәзерге Югары Наратбаш авылы урынына күчеп китеп, андагы нарат агачларын төпләп, шунда үзләренә</a:t>
            </a:r>
            <a:r>
              <a:rPr kumimoji="0" lang="tt-RU" b="0" i="0" u="none" strike="noStrike" cap="none" normalizeH="0" dirty="0" smtClean="0">
                <a:ln>
                  <a:noFill/>
                </a:ln>
                <a:solidFill>
                  <a:schemeClr val="tx1"/>
                </a:solidFill>
                <a:effectLst/>
                <a:latin typeface="Times New Roman" pitchFamily="18" charset="0"/>
                <a:ea typeface="Calibri" pitchFamily="34" charset="0"/>
                <a:cs typeface="Times New Roman" pitchFamily="18" charset="0"/>
              </a:rPr>
              <a:t> </a:t>
            </a:r>
            <a:r>
              <a:rPr kumimoji="0" lang="tt-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яшәү урыны булдыралар. Зөя буенда калучыларны Түбән Наратбаш дип атыйлар. </a:t>
            </a:r>
          </a:p>
          <a:p>
            <a:pPr marL="0" marR="0" lvl="0" indent="0" algn="just" defTabSz="914400" rtl="0" eaLnBrk="1" fontAlgn="base" latinLnBrk="0" hangingPunct="1">
              <a:lnSpc>
                <a:spcPct val="100000"/>
              </a:lnSpc>
              <a:spcBef>
                <a:spcPct val="0"/>
              </a:spcBef>
              <a:spcAft>
                <a:spcPct val="0"/>
              </a:spcAft>
              <a:buClrTx/>
              <a:buSzTx/>
              <a:buFontTx/>
              <a:buNone/>
              <a:tabLst/>
            </a:pPr>
            <a:r>
              <a:rPr kumimoji="0" lang="tt-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Бу авылдашларыбыз күл буена күченә. Монда су басу бакчаларга да, кырларга да янамый. Шуннан бирле авылыбыз яши, үсә, яңара.</a:t>
            </a:r>
          </a:p>
          <a:p>
            <a:pPr marL="0" marR="0" lvl="0" indent="0" algn="just" defTabSz="914400" rtl="0" eaLnBrk="1" fontAlgn="base" latinLnBrk="0" hangingPunct="1">
              <a:lnSpc>
                <a:spcPct val="100000"/>
              </a:lnSpc>
              <a:spcBef>
                <a:spcPct val="0"/>
              </a:spcBef>
              <a:spcAft>
                <a:spcPct val="0"/>
              </a:spcAft>
              <a:buClrTx/>
              <a:buSzTx/>
              <a:buFontTx/>
              <a:buNone/>
              <a:tabLst/>
            </a:pPr>
            <a:r>
              <a:rPr kumimoji="0" lang="tt-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Быел </a:t>
            </a:r>
            <a:r>
              <a:rPr kumimoji="0" lang="tt-RU" b="0" i="0" u="none" strike="noStrike" cap="none" normalizeH="0" baseline="0" smtClean="0">
                <a:ln>
                  <a:noFill/>
                </a:ln>
                <a:solidFill>
                  <a:schemeClr val="tx1"/>
                </a:solidFill>
                <a:effectLst/>
                <a:latin typeface="Times New Roman" pitchFamily="18" charset="0"/>
                <a:ea typeface="Calibri" pitchFamily="34" charset="0"/>
                <a:cs typeface="Times New Roman" pitchFamily="18" charset="0"/>
              </a:rPr>
              <a:t>ул </a:t>
            </a:r>
            <a:r>
              <a:rPr kumimoji="0" lang="tt-RU" b="0" i="0" u="none" strike="noStrike" cap="none" normalizeH="0" baseline="0" smtClean="0">
                <a:ln>
                  <a:noFill/>
                </a:ln>
                <a:solidFill>
                  <a:schemeClr val="tx1"/>
                </a:solidFill>
                <a:effectLst/>
                <a:latin typeface="Times New Roman" pitchFamily="18" charset="0"/>
                <a:ea typeface="Calibri" pitchFamily="34" charset="0"/>
                <a:cs typeface="Times New Roman" pitchFamily="18" charset="0"/>
              </a:rPr>
              <a:t>378 </a:t>
            </a:r>
            <a:r>
              <a:rPr kumimoji="0" lang="tt-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еллык юбилеен билгели.</a:t>
            </a:r>
          </a:p>
          <a:p>
            <a:pPr marL="0" marR="0" lvl="0" indent="0" algn="just" defTabSz="914400" rtl="0" eaLnBrk="1" fontAlgn="base" latinLnBrk="0" hangingPunct="1">
              <a:lnSpc>
                <a:spcPct val="100000"/>
              </a:lnSpc>
              <a:spcBef>
                <a:spcPct val="0"/>
              </a:spcBef>
              <a:spcAft>
                <a:spcPct val="0"/>
              </a:spcAft>
              <a:buClrTx/>
              <a:buSzTx/>
              <a:buFontTx/>
              <a:buNone/>
              <a:tabLst/>
            </a:pPr>
            <a:endParaRPr lang="tt-RU" dirty="0">
              <a:latin typeface="Times New Roman" pitchFamily="18" charset="0"/>
              <a:cs typeface="Times New Roman" pitchFamily="18" charset="0"/>
            </a:endParaRPr>
          </a:p>
          <a:p>
            <a:pPr marL="0" marR="0" lvl="0" indent="0" algn="just" defTabSz="914400" rtl="0" eaLnBrk="1" fontAlgn="base" latinLnBrk="0" hangingPunct="1">
              <a:lnSpc>
                <a:spcPct val="100000"/>
              </a:lnSpc>
              <a:spcBef>
                <a:spcPct val="0"/>
              </a:spcBef>
              <a:spcAft>
                <a:spcPct val="0"/>
              </a:spcAft>
              <a:buClrTx/>
              <a:buSzTx/>
              <a:buFontTx/>
              <a:buNone/>
              <a:tabLst/>
            </a:pPr>
            <a:endParaRPr kumimoji="0" lang="tt-RU" sz="1400" b="0" i="0" u="none" strike="noStrike" cap="none" normalizeH="0" baseline="0" dirty="0" smtClean="0">
              <a:ln>
                <a:noFill/>
              </a:ln>
              <a:solidFill>
                <a:schemeClr val="tx1"/>
              </a:solidFill>
              <a:effectLst/>
              <a:latin typeface="Arial" pitchFamily="34" charset="0"/>
            </a:endParaRPr>
          </a:p>
          <a:p>
            <a:pPr marL="0" marR="0" lvl="0" indent="0" algn="just" defTabSz="914400" rtl="0" eaLnBrk="1" fontAlgn="base" latinLnBrk="0" hangingPunct="1">
              <a:lnSpc>
                <a:spcPct val="100000"/>
              </a:lnSpc>
              <a:spcBef>
                <a:spcPct val="0"/>
              </a:spcBef>
              <a:spcAft>
                <a:spcPct val="0"/>
              </a:spcAft>
              <a:buClrTx/>
              <a:buSzTx/>
              <a:buFontTx/>
              <a:buNone/>
              <a:tabLst/>
            </a:pPr>
            <a:endParaRPr lang="tt-RU" sz="1400" dirty="0">
              <a:latin typeface="Arial" pitchFamily="34" charset="0"/>
            </a:endParaRPr>
          </a:p>
        </p:txBody>
      </p:sp>
    </p:spTree>
  </p:cSld>
  <p:clrMapOvr>
    <a:masterClrMapping/>
  </p:clrMapOvr>
  <p:transition>
    <p:cut/>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500694" y="1143000"/>
            <a:ext cx="3317404" cy="2057400"/>
          </a:xfrm>
        </p:spPr>
        <p:txBody>
          <a:bodyPr/>
          <a:lstStyle/>
          <a:p>
            <a:r>
              <a:rPr lang="tt-RU" dirty="0" smtClean="0"/>
              <a:t>Түбән Наратбаш музеендагы стенд</a:t>
            </a:r>
            <a:endParaRPr lang="ru-RU" dirty="0"/>
          </a:p>
        </p:txBody>
      </p:sp>
      <p:sp>
        <p:nvSpPr>
          <p:cNvPr id="3" name="Текст 2"/>
          <p:cNvSpPr>
            <a:spLocks noGrp="1"/>
          </p:cNvSpPr>
          <p:nvPr>
            <p:ph type="body" sz="half" idx="2"/>
          </p:nvPr>
        </p:nvSpPr>
        <p:spPr/>
        <p:txBody>
          <a:bodyPr/>
          <a:lstStyle/>
          <a:p>
            <a:endParaRPr lang="ru-RU" dirty="0"/>
          </a:p>
        </p:txBody>
      </p:sp>
      <p:pic>
        <p:nvPicPr>
          <p:cNvPr id="22533" name="Picture 5" descr="изображение00- 010"/>
          <p:cNvPicPr>
            <a:picLocks noGrp="1" noChangeAspect="1" noChangeArrowheads="1"/>
          </p:cNvPicPr>
          <p:nvPr>
            <p:ph type="pic" idx="1"/>
          </p:nvPr>
        </p:nvPicPr>
        <p:blipFill>
          <a:blip r:embed="rId2" cstate="print"/>
          <a:srcRect l="14260" r="14260"/>
          <a:stretch>
            <a:fillRect/>
          </a:stretch>
        </p:blipFill>
        <p:spPr bwMode="auto">
          <a:xfrm>
            <a:off x="663682" y="1041002"/>
            <a:ext cx="4694136" cy="4694136"/>
          </a:xfrm>
          <a:prstGeom prst="rect">
            <a:avLst/>
          </a:prstGeom>
          <a:noFill/>
          <a:ln w="9525">
            <a:noFill/>
            <a:miter lim="800000"/>
            <a:headEnd/>
            <a:tailEnd/>
          </a:ln>
        </p:spPr>
      </p:pic>
    </p:spTree>
  </p:cSld>
  <p:clrMapOvr>
    <a:masterClrMapping/>
  </p:clrMapOvr>
  <p:transition>
    <p:fade thruBlk="1"/>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tt-RU" dirty="0" smtClean="0"/>
              <a:t>Авыл музеенда авылыбыз тарихына  зур урын бирелгән</a:t>
            </a:r>
            <a:endParaRPr lang="ru-RU" dirty="0"/>
          </a:p>
        </p:txBody>
      </p:sp>
      <p:sp>
        <p:nvSpPr>
          <p:cNvPr id="3" name="Текст 2"/>
          <p:cNvSpPr>
            <a:spLocks noGrp="1"/>
          </p:cNvSpPr>
          <p:nvPr>
            <p:ph type="body" sz="half" idx="2"/>
          </p:nvPr>
        </p:nvSpPr>
        <p:spPr/>
        <p:txBody>
          <a:bodyPr/>
          <a:lstStyle/>
          <a:p>
            <a:endParaRPr lang="ru-RU" dirty="0"/>
          </a:p>
        </p:txBody>
      </p:sp>
      <p:pic>
        <p:nvPicPr>
          <p:cNvPr id="23554" name="Picture 2" descr="изображение00- 009"/>
          <p:cNvPicPr>
            <a:picLocks noGrp="1" noChangeAspect="1" noChangeArrowheads="1"/>
          </p:cNvPicPr>
          <p:nvPr>
            <p:ph type="pic" idx="1"/>
          </p:nvPr>
        </p:nvPicPr>
        <p:blipFill>
          <a:blip r:embed="rId2" cstate="print"/>
          <a:srcRect l="9374" r="9374"/>
          <a:stretch>
            <a:fillRect/>
          </a:stretch>
        </p:blipFill>
        <p:spPr bwMode="auto">
          <a:xfrm>
            <a:off x="663682" y="1041002"/>
            <a:ext cx="4479822" cy="4479822"/>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Изящная">
  <a:themeElements>
    <a:clrScheme name="Изящная">
      <a:dk1>
        <a:sysClr val="windowText" lastClr="000000"/>
      </a:dk1>
      <a:lt1>
        <a:sysClr val="window" lastClr="FFFFFF"/>
      </a:lt1>
      <a:dk2>
        <a:srgbClr val="B13F9A"/>
      </a:dk2>
      <a:lt2>
        <a:srgbClr val="F4E7ED"/>
      </a:lt2>
      <a:accent1>
        <a:srgbClr val="B83D68"/>
      </a:accent1>
      <a:accent2>
        <a:srgbClr val="AC66BB"/>
      </a:accent2>
      <a:accent3>
        <a:srgbClr val="DE6C36"/>
      </a:accent3>
      <a:accent4>
        <a:srgbClr val="F9B639"/>
      </a:accent4>
      <a:accent5>
        <a:srgbClr val="CF6DA4"/>
      </a:accent5>
      <a:accent6>
        <a:srgbClr val="FA8D3D"/>
      </a:accent6>
      <a:hlink>
        <a:srgbClr val="FFDE66"/>
      </a:hlink>
      <a:folHlink>
        <a:srgbClr val="D490C5"/>
      </a:folHlink>
    </a:clrScheme>
    <a:fontScheme name="Изящная">
      <a:majorFont>
        <a:latin typeface="Trebuchet MS"/>
        <a:ea typeface=""/>
        <a:cs typeface=""/>
        <a:font script="Jpan" typeface="HG丸ｺﾞｼｯｸM-PRO"/>
        <a:font script="Hang" typeface="HY그래픽M"/>
        <a:font script="Hans" typeface="黑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rebuchet MS"/>
        <a:ea typeface=""/>
        <a:cs typeface=""/>
        <a:font script="Jpan" typeface="HG丸ｺﾞｼｯｸM-PRO"/>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Изящная">
      <a:fillStyleLst>
        <a:solidFill>
          <a:schemeClr val="phClr"/>
        </a:solidFill>
        <a:gradFill rotWithShape="1">
          <a:gsLst>
            <a:gs pos="0">
              <a:schemeClr val="phClr">
                <a:tint val="15000"/>
                <a:satMod val="250000"/>
              </a:schemeClr>
            </a:gs>
            <a:gs pos="49000">
              <a:schemeClr val="phClr">
                <a:tint val="50000"/>
                <a:satMod val="200000"/>
              </a:schemeClr>
            </a:gs>
            <a:gs pos="49100">
              <a:schemeClr val="phClr">
                <a:tint val="64000"/>
                <a:satMod val="160000"/>
              </a:schemeClr>
            </a:gs>
            <a:gs pos="92000">
              <a:schemeClr val="phClr">
                <a:tint val="50000"/>
                <a:satMod val="200000"/>
              </a:schemeClr>
            </a:gs>
            <a:gs pos="100000">
              <a:schemeClr val="phClr">
                <a:tint val="43000"/>
                <a:satMod val="190000"/>
              </a:schemeClr>
            </a:gs>
          </a:gsLst>
          <a:lin ang="5400000" scaled="1"/>
        </a:gradFill>
        <a:gradFill rotWithShape="1">
          <a:gsLst>
            <a:gs pos="0">
              <a:schemeClr val="phClr">
                <a:tint val="74000"/>
              </a:schemeClr>
            </a:gs>
            <a:gs pos="49000">
              <a:schemeClr val="phClr">
                <a:tint val="96000"/>
                <a:shade val="84000"/>
                <a:satMod val="110000"/>
              </a:schemeClr>
            </a:gs>
            <a:gs pos="49100">
              <a:schemeClr val="phClr">
                <a:shade val="55000"/>
                <a:satMod val="150000"/>
              </a:schemeClr>
            </a:gs>
            <a:gs pos="92000">
              <a:schemeClr val="phClr">
                <a:tint val="98000"/>
                <a:shade val="90000"/>
                <a:satMod val="128000"/>
              </a:schemeClr>
            </a:gs>
            <a:gs pos="100000">
              <a:schemeClr val="phClr">
                <a:tint val="90000"/>
                <a:shade val="97000"/>
                <a:satMod val="128000"/>
              </a:schemeClr>
            </a:gs>
          </a:gsLst>
          <a:lin ang="5400000" scaled="1"/>
        </a:gradFill>
      </a:fillStyleLst>
      <a:lnStyleLst>
        <a:ln w="11430" cap="flat" cmpd="sng" algn="ctr">
          <a:solidFill>
            <a:schemeClr val="phClr"/>
          </a:solidFill>
          <a:prstDash val="solid"/>
        </a:ln>
        <a:ln w="40000" cap="flat" cmpd="sng" algn="ctr">
          <a:solidFill>
            <a:schemeClr val="phClr"/>
          </a:solidFill>
          <a:prstDash val="solid"/>
        </a:ln>
        <a:ln w="31800" cap="flat" cmpd="sng" algn="ctr">
          <a:solidFill>
            <a:schemeClr val="phClr"/>
          </a:solidFill>
          <a:prstDash val="solid"/>
        </a:ln>
      </a:lnStyleLst>
      <a:effectStyleLst>
        <a:effectStyle>
          <a:effectLst>
            <a:outerShdw blurRad="50800" dist="25000" dir="5400000" rotWithShape="0">
              <a:schemeClr val="phClr">
                <a:shade val="30000"/>
                <a:satMod val="150000"/>
                <a:alpha val="38000"/>
              </a:schemeClr>
            </a:outerShdw>
          </a:effectLst>
        </a:effectStyle>
        <a:effectStyle>
          <a:effectLst>
            <a:outerShdw blurRad="39000" dist="25400" dir="5400000" rotWithShape="0">
              <a:schemeClr val="phClr">
                <a:shade val="33000"/>
                <a:alpha val="83000"/>
              </a:schemeClr>
            </a:outerShdw>
          </a:effectLst>
        </a:effectStyle>
        <a:effectStyle>
          <a:effectLst>
            <a:outerShdw blurRad="39000" dist="25400" dir="5400000" rotWithShape="0">
              <a:schemeClr val="phClr">
                <a:shade val="33000"/>
                <a:alpha val="83000"/>
              </a:schemeClr>
            </a:outerShdw>
          </a:effectLst>
          <a:scene3d>
            <a:camera prst="orthographicFront" fov="0">
              <a:rot lat="0" lon="0" rev="0"/>
            </a:camera>
            <a:lightRig rig="contrasting" dir="t">
              <a:rot lat="0" lon="0" rev="1500000"/>
            </a:lightRig>
          </a:scene3d>
          <a:sp3d extrusionH="127000" prstMaterial="powder">
            <a:bevelT w="50800" h="63500"/>
          </a:sp3d>
        </a:effectStyle>
      </a:effectStyleLst>
      <a:bgFillStyleLst>
        <a:solidFill>
          <a:schemeClr val="phClr"/>
        </a:solidFill>
        <a:gradFill rotWithShape="1">
          <a:gsLst>
            <a:gs pos="0">
              <a:schemeClr val="phClr">
                <a:tint val="78000"/>
                <a:satMod val="220000"/>
              </a:schemeClr>
            </a:gs>
            <a:gs pos="100000">
              <a:schemeClr val="phClr">
                <a:shade val="35000"/>
                <a:satMod val="155000"/>
              </a:schemeClr>
            </a:gs>
          </a:gsLst>
          <a:path path="circle">
            <a:fillToRect l="50000" t="50000" r="50000" b="50000"/>
          </a:path>
        </a:gradFill>
        <a:blipFill>
          <a:blip xmlns:r="http://schemas.openxmlformats.org/officeDocument/2006/relationships" r:embed="rId1">
            <a:duotone>
              <a:schemeClr val="phClr">
                <a:shade val="60000"/>
                <a:satMod val="180000"/>
              </a:schemeClr>
              <a:schemeClr val="phClr">
                <a:tint val="500"/>
                <a:satMod val="150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Opulent</Template>
  <TotalTime>59</TotalTime>
  <Words>390</Words>
  <Application>Microsoft Office PowerPoint</Application>
  <PresentationFormat>Экран (4:3)</PresentationFormat>
  <Paragraphs>66</Paragraphs>
  <Slides>11</Slides>
  <Notes>1</Notes>
  <HiddenSlides>0</HiddenSlides>
  <MMClips>0</MMClips>
  <ScaleCrop>false</ScaleCrop>
  <HeadingPairs>
    <vt:vector size="4" baseType="variant">
      <vt:variant>
        <vt:lpstr>Тема</vt:lpstr>
      </vt:variant>
      <vt:variant>
        <vt:i4>1</vt:i4>
      </vt:variant>
      <vt:variant>
        <vt:lpstr>Заголовки слайдов</vt:lpstr>
      </vt:variant>
      <vt:variant>
        <vt:i4>11</vt:i4>
      </vt:variant>
    </vt:vector>
  </HeadingPairs>
  <TitlesOfParts>
    <vt:vector size="12" baseType="lpstr">
      <vt:lpstr>Изящная</vt:lpstr>
      <vt:lpstr>Зур тарихның кечкенә өлеше</vt:lpstr>
      <vt:lpstr>Авылымның якынча картасы</vt:lpstr>
      <vt:lpstr>Слайд 3</vt:lpstr>
      <vt:lpstr>Авылыбызның мөхтәрәм кешесе, тарихны язучы Сираҗиев Борһан   Сираҗетдин улының  “Авыл тарихы” китабыннан кайбер язмалар.    </vt:lpstr>
      <vt:lpstr>Слайд 5</vt:lpstr>
      <vt:lpstr> Китапның һәр бите - тарих        </vt:lpstr>
      <vt:lpstr>Слайд 7</vt:lpstr>
      <vt:lpstr>Түбән Наратбаш музеендагы стенд</vt:lpstr>
      <vt:lpstr>Авыл музеенда авылыбыз тарихына  зур урын бирелгән</vt:lpstr>
      <vt:lpstr>Слайд 10</vt:lpstr>
      <vt:lpstr>Слайд 11</vt:lpstr>
    </vt:vector>
  </TitlesOfParts>
  <Company>Microsoft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Зур тарихның кечкенә өлеше</dc:title>
  <dc:creator>Пользователь</dc:creator>
  <cp:lastModifiedBy>Учитель</cp:lastModifiedBy>
  <cp:revision>16</cp:revision>
  <dcterms:created xsi:type="dcterms:W3CDTF">2011-12-05T16:45:19Z</dcterms:created>
  <dcterms:modified xsi:type="dcterms:W3CDTF">2018-11-15T18:57:48Z</dcterms:modified>
</cp:coreProperties>
</file>