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332" r:id="rId2"/>
    <p:sldId id="297" r:id="rId3"/>
    <p:sldId id="303" r:id="rId4"/>
    <p:sldId id="326" r:id="rId5"/>
    <p:sldId id="325" r:id="rId6"/>
    <p:sldId id="331" r:id="rId7"/>
    <p:sldId id="333" r:id="rId8"/>
    <p:sldId id="323" r:id="rId9"/>
    <p:sldId id="292" r:id="rId10"/>
    <p:sldId id="310" r:id="rId11"/>
    <p:sldId id="334" r:id="rId12"/>
    <p:sldId id="335" r:id="rId13"/>
    <p:sldId id="337" r:id="rId14"/>
    <p:sldId id="260" r:id="rId15"/>
    <p:sldId id="338" r:id="rId16"/>
    <p:sldId id="33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C65D0B33-C28E-4BD8-9CC1-4FE8FD901DFF}">
          <p14:sldIdLst>
            <p14:sldId id="332"/>
            <p14:sldId id="297"/>
            <p14:sldId id="303"/>
            <p14:sldId id="326"/>
            <p14:sldId id="325"/>
            <p14:sldId id="331"/>
            <p14:sldId id="333"/>
            <p14:sldId id="323"/>
            <p14:sldId id="292"/>
            <p14:sldId id="310"/>
            <p14:sldId id="334"/>
            <p14:sldId id="335"/>
            <p14:sldId id="337"/>
            <p14:sldId id="260"/>
            <p14:sldId id="338"/>
            <p14:sldId id="33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 autoAdjust="0"/>
    <p:restoredTop sz="94671" autoAdjust="0"/>
  </p:normalViewPr>
  <p:slideViewPr>
    <p:cSldViewPr>
      <p:cViewPr varScale="1">
        <p:scale>
          <a:sx n="52" d="100"/>
          <a:sy n="52" d="100"/>
        </p:scale>
        <p:origin x="-658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66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259E5B-7700-476F-87DA-819A46E7FA60}" type="doc">
      <dgm:prSet loTypeId="urn:microsoft.com/office/officeart/2005/8/layout/radial1" loCatId="cycle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D1927CF3-A260-4BEF-A288-C0811AEF2C63}">
      <dgm:prSet phldrT="[Текст]" custT="1"/>
      <dgm:spPr/>
      <dgm:t>
        <a:bodyPr/>
        <a:lstStyle/>
        <a:p>
          <a:r>
            <a:rPr lang="ru-RU" sz="2400" b="1" dirty="0" smtClean="0">
              <a:latin typeface="Bookman Old Style" panose="02050604050505020204" pitchFamily="18" charset="0"/>
            </a:rPr>
            <a:t>ТРИЗ</a:t>
          </a:r>
        </a:p>
        <a:p>
          <a:r>
            <a:rPr lang="tt-RU" sz="2400" b="1" dirty="0" smtClean="0">
              <a:latin typeface="Bookman Old Style" panose="02050604050505020204" pitchFamily="18" charset="0"/>
            </a:rPr>
            <a:t>алымнары</a:t>
          </a:r>
          <a:endParaRPr lang="ru-RU" sz="2400" b="1" dirty="0">
            <a:latin typeface="Bookman Old Style" panose="02050604050505020204" pitchFamily="18" charset="0"/>
          </a:endParaRPr>
        </a:p>
      </dgm:t>
    </dgm:pt>
    <dgm:pt modelId="{64428102-104F-45AC-85FF-9D353203FF39}" type="parTrans" cxnId="{EBBE31EC-8001-448C-A346-ED3467A8DE2D}">
      <dgm:prSet/>
      <dgm:spPr/>
      <dgm:t>
        <a:bodyPr/>
        <a:lstStyle/>
        <a:p>
          <a:endParaRPr lang="ru-RU" b="1">
            <a:latin typeface="Bookman Old Style" panose="02050604050505020204" pitchFamily="18" charset="0"/>
          </a:endParaRPr>
        </a:p>
      </dgm:t>
    </dgm:pt>
    <dgm:pt modelId="{B145C6A6-24B2-48F9-9453-E40B8EA4945B}" type="sibTrans" cxnId="{EBBE31EC-8001-448C-A346-ED3467A8DE2D}">
      <dgm:prSet/>
      <dgm:spPr/>
      <dgm:t>
        <a:bodyPr/>
        <a:lstStyle/>
        <a:p>
          <a:endParaRPr lang="ru-RU" b="1">
            <a:latin typeface="Bookman Old Style" panose="02050604050505020204" pitchFamily="18" charset="0"/>
          </a:endParaRPr>
        </a:p>
      </dgm:t>
    </dgm:pt>
    <dgm:pt modelId="{9660C4C7-880C-4E0E-82DD-9A6A16B7D52A}">
      <dgm:prSet phldrT="[Текст]" custT="1"/>
      <dgm:spPr/>
      <dgm:t>
        <a:bodyPr/>
        <a:lstStyle/>
        <a:p>
          <a:r>
            <a:rPr lang="ru-RU" sz="2400" b="1" dirty="0" err="1" smtClean="0">
              <a:latin typeface="Bookman Old Style" panose="02050604050505020204" pitchFamily="18" charset="0"/>
            </a:rPr>
            <a:t>Фокаль</a:t>
          </a:r>
          <a:r>
            <a:rPr lang="ru-RU" sz="2400" b="1" dirty="0" smtClean="0">
              <a:latin typeface="Bookman Old Style" panose="02050604050505020204" pitchFamily="18" charset="0"/>
            </a:rPr>
            <a:t> </a:t>
          </a:r>
          <a:r>
            <a:rPr lang="ru-RU" sz="2400" b="1" dirty="0" err="1" smtClean="0">
              <a:latin typeface="Bookman Old Style" panose="02050604050505020204" pitchFamily="18" charset="0"/>
            </a:rPr>
            <a:t>объектлар</a:t>
          </a:r>
          <a:endParaRPr lang="ru-RU" sz="2400" b="1" dirty="0">
            <a:latin typeface="Bookman Old Style" panose="02050604050505020204" pitchFamily="18" charset="0"/>
          </a:endParaRPr>
        </a:p>
      </dgm:t>
    </dgm:pt>
    <dgm:pt modelId="{A1844355-4767-44BE-B7DC-9D186F080F26}" type="parTrans" cxnId="{13E51C53-4107-46A9-B82D-8EB483EDBBF3}">
      <dgm:prSet custT="1"/>
      <dgm:spPr/>
      <dgm:t>
        <a:bodyPr/>
        <a:lstStyle/>
        <a:p>
          <a:endParaRPr lang="ru-RU" sz="2400" b="1">
            <a:latin typeface="Bookman Old Style" panose="02050604050505020204" pitchFamily="18" charset="0"/>
          </a:endParaRPr>
        </a:p>
      </dgm:t>
    </dgm:pt>
    <dgm:pt modelId="{451EC4B7-D104-4E3C-B4DF-20C9EA675544}" type="sibTrans" cxnId="{13E51C53-4107-46A9-B82D-8EB483EDBBF3}">
      <dgm:prSet/>
      <dgm:spPr/>
      <dgm:t>
        <a:bodyPr/>
        <a:lstStyle/>
        <a:p>
          <a:endParaRPr lang="ru-RU" b="1">
            <a:latin typeface="Bookman Old Style" panose="02050604050505020204" pitchFamily="18" charset="0"/>
          </a:endParaRPr>
        </a:p>
      </dgm:t>
    </dgm:pt>
    <dgm:pt modelId="{ADD34029-DFE7-43EA-B198-4EC42CC0CC03}">
      <dgm:prSet phldrT="[Текст]" custT="1"/>
      <dgm:spPr/>
      <dgm:t>
        <a:bodyPr/>
        <a:lstStyle/>
        <a:p>
          <a:r>
            <a:rPr lang="ru-RU" sz="2400" b="1" dirty="0" err="1" smtClean="0">
              <a:latin typeface="Bookman Old Style" panose="02050604050505020204" pitchFamily="18" charset="0"/>
            </a:rPr>
            <a:t>Рәсемнәрне</a:t>
          </a:r>
          <a:r>
            <a:rPr lang="ru-RU" sz="2400" b="1" dirty="0" smtClean="0">
              <a:latin typeface="Bookman Old Style" panose="02050604050505020204" pitchFamily="18" charset="0"/>
            </a:rPr>
            <a:t> </a:t>
          </a:r>
          <a:r>
            <a:rPr lang="ru-RU" sz="2400" b="1" dirty="0" err="1" smtClean="0">
              <a:latin typeface="Bookman Old Style" panose="02050604050505020204" pitchFamily="18" charset="0"/>
            </a:rPr>
            <a:t>урнаштыру</a:t>
          </a:r>
          <a:r>
            <a:rPr lang="ru-RU" sz="2400" b="1" dirty="0" smtClean="0">
              <a:latin typeface="Bookman Old Style" panose="02050604050505020204" pitchFamily="18" charset="0"/>
            </a:rPr>
            <a:t> </a:t>
          </a:r>
          <a:r>
            <a:rPr lang="ru-RU" sz="2400" b="1" dirty="0" err="1" smtClean="0">
              <a:latin typeface="Bookman Old Style" panose="02050604050505020204" pitchFamily="18" charset="0"/>
            </a:rPr>
            <a:t>тәртибе</a:t>
          </a:r>
          <a:r>
            <a:rPr lang="ru-RU" sz="2400" b="1" dirty="0" smtClean="0">
              <a:latin typeface="Bookman Old Style" panose="02050604050505020204" pitchFamily="18" charset="0"/>
            </a:rPr>
            <a:t> </a:t>
          </a:r>
          <a:endParaRPr lang="ru-RU" sz="2400" b="1" dirty="0">
            <a:latin typeface="Bookman Old Style" panose="02050604050505020204" pitchFamily="18" charset="0"/>
          </a:endParaRPr>
        </a:p>
      </dgm:t>
    </dgm:pt>
    <dgm:pt modelId="{CB0C2990-4D3A-4D39-BA12-05A55D4ADC00}" type="parTrans" cxnId="{E8952229-55E7-40B9-9FFE-DC73091FB931}">
      <dgm:prSet custT="1"/>
      <dgm:spPr/>
      <dgm:t>
        <a:bodyPr/>
        <a:lstStyle/>
        <a:p>
          <a:endParaRPr lang="ru-RU" sz="2400" b="1">
            <a:latin typeface="Bookman Old Style" panose="02050604050505020204" pitchFamily="18" charset="0"/>
          </a:endParaRPr>
        </a:p>
      </dgm:t>
    </dgm:pt>
    <dgm:pt modelId="{CBBBA5D9-F29F-4D20-B291-B5CB42CBC480}" type="sibTrans" cxnId="{E8952229-55E7-40B9-9FFE-DC73091FB931}">
      <dgm:prSet/>
      <dgm:spPr/>
      <dgm:t>
        <a:bodyPr/>
        <a:lstStyle/>
        <a:p>
          <a:endParaRPr lang="ru-RU" b="1">
            <a:latin typeface="Bookman Old Style" panose="02050604050505020204" pitchFamily="18" charset="0"/>
          </a:endParaRPr>
        </a:p>
      </dgm:t>
    </dgm:pt>
    <dgm:pt modelId="{B1AB6ABA-F6F5-411C-92C4-A93E38CBDCB7}">
      <dgm:prSet phldrT="[Текст]" custT="1"/>
      <dgm:spPr/>
      <dgm:t>
        <a:bodyPr/>
        <a:lstStyle/>
        <a:p>
          <a:r>
            <a:rPr lang="ru-RU" sz="2400" b="1" dirty="0" smtClean="0">
              <a:latin typeface="Bookman Old Style" panose="02050604050505020204" pitchFamily="18" charset="0"/>
            </a:rPr>
            <a:t>Пропорция  </a:t>
          </a:r>
          <a:endParaRPr lang="ru-RU" sz="2400" b="1" dirty="0">
            <a:latin typeface="Bookman Old Style" panose="02050604050505020204" pitchFamily="18" charset="0"/>
          </a:endParaRPr>
        </a:p>
      </dgm:t>
    </dgm:pt>
    <dgm:pt modelId="{C736A060-AEF9-48DD-9578-59B383A944AC}" type="parTrans" cxnId="{6A70FBB0-951C-4F06-87C8-5AB1265044EA}">
      <dgm:prSet custT="1"/>
      <dgm:spPr/>
      <dgm:t>
        <a:bodyPr/>
        <a:lstStyle/>
        <a:p>
          <a:endParaRPr lang="ru-RU" sz="2400" b="1">
            <a:latin typeface="Bookman Old Style" panose="02050604050505020204" pitchFamily="18" charset="0"/>
          </a:endParaRPr>
        </a:p>
      </dgm:t>
    </dgm:pt>
    <dgm:pt modelId="{16972DB8-1A3B-49C5-9BB0-A03A1349E3FA}" type="sibTrans" cxnId="{6A70FBB0-951C-4F06-87C8-5AB1265044EA}">
      <dgm:prSet/>
      <dgm:spPr/>
      <dgm:t>
        <a:bodyPr/>
        <a:lstStyle/>
        <a:p>
          <a:endParaRPr lang="ru-RU" b="1">
            <a:latin typeface="Bookman Old Style" panose="02050604050505020204" pitchFamily="18" charset="0"/>
          </a:endParaRPr>
        </a:p>
      </dgm:t>
    </dgm:pt>
    <dgm:pt modelId="{63113A75-9DDE-4A50-A08E-B63512CC206E}">
      <dgm:prSet phldrT="[Текст]" custT="1"/>
      <dgm:spPr/>
      <dgm:t>
        <a:bodyPr/>
        <a:lstStyle/>
        <a:p>
          <a:r>
            <a:rPr lang="ru-RU" sz="2400" b="1" dirty="0" err="1" smtClean="0">
              <a:latin typeface="Bookman Old Style" panose="02050604050505020204" pitchFamily="18" charset="0"/>
            </a:rPr>
            <a:t>Әйе-юк</a:t>
          </a:r>
          <a:r>
            <a:rPr lang="ru-RU" sz="2400" b="1" dirty="0" smtClean="0">
              <a:latin typeface="Bookman Old Style" panose="02050604050505020204" pitchFamily="18" charset="0"/>
            </a:rPr>
            <a:t> </a:t>
          </a:r>
          <a:endParaRPr lang="ru-RU" sz="2400" b="1" dirty="0">
            <a:latin typeface="Bookman Old Style" panose="02050604050505020204" pitchFamily="18" charset="0"/>
          </a:endParaRPr>
        </a:p>
      </dgm:t>
    </dgm:pt>
    <dgm:pt modelId="{A6BC39CA-1B9E-4AC4-9A6F-88E594D56F45}" type="parTrans" cxnId="{31C715BA-08E4-413F-963F-AFC7BBCD0F2C}">
      <dgm:prSet custT="1"/>
      <dgm:spPr/>
      <dgm:t>
        <a:bodyPr/>
        <a:lstStyle/>
        <a:p>
          <a:endParaRPr lang="ru-RU" sz="2400" b="1">
            <a:latin typeface="Bookman Old Style" panose="02050604050505020204" pitchFamily="18" charset="0"/>
          </a:endParaRPr>
        </a:p>
      </dgm:t>
    </dgm:pt>
    <dgm:pt modelId="{B5862984-7CCC-41C5-9E56-C214574714C4}" type="sibTrans" cxnId="{31C715BA-08E4-413F-963F-AFC7BBCD0F2C}">
      <dgm:prSet/>
      <dgm:spPr/>
      <dgm:t>
        <a:bodyPr/>
        <a:lstStyle/>
        <a:p>
          <a:endParaRPr lang="ru-RU" b="1">
            <a:latin typeface="Bookman Old Style" panose="02050604050505020204" pitchFamily="18" charset="0"/>
          </a:endParaRPr>
        </a:p>
      </dgm:t>
    </dgm:pt>
    <dgm:pt modelId="{5EF4800C-73CE-4073-A6C9-0C0A68BB8C37}">
      <dgm:prSet custT="1"/>
      <dgm:spPr/>
      <dgm:t>
        <a:bodyPr/>
        <a:lstStyle/>
        <a:p>
          <a:r>
            <a:rPr lang="ru-RU" sz="2400" b="1" dirty="0" smtClean="0">
              <a:latin typeface="Bookman Old Style" panose="02050604050505020204" pitchFamily="18" charset="0"/>
            </a:rPr>
            <a:t>ТРИЗ-</a:t>
          </a:r>
          <a:r>
            <a:rPr lang="ru-RU" sz="2400" b="1" dirty="0" err="1" smtClean="0">
              <a:latin typeface="Bookman Old Style" panose="02050604050505020204" pitchFamily="18" charset="0"/>
            </a:rPr>
            <a:t>табышмак</a:t>
          </a:r>
          <a:endParaRPr lang="ru-RU" sz="2400" b="1" dirty="0">
            <a:latin typeface="Bookman Old Style" panose="02050604050505020204" pitchFamily="18" charset="0"/>
          </a:endParaRPr>
        </a:p>
      </dgm:t>
    </dgm:pt>
    <dgm:pt modelId="{C05FB451-7CF9-4449-9568-3C2ACB0CE7BE}" type="parTrans" cxnId="{35AD6872-9D9E-4DB8-B2CC-9066D5DAD4B4}">
      <dgm:prSet custT="1"/>
      <dgm:spPr/>
      <dgm:t>
        <a:bodyPr/>
        <a:lstStyle/>
        <a:p>
          <a:endParaRPr lang="ru-RU" sz="2400" b="1">
            <a:latin typeface="Bookman Old Style" panose="02050604050505020204" pitchFamily="18" charset="0"/>
          </a:endParaRPr>
        </a:p>
      </dgm:t>
    </dgm:pt>
    <dgm:pt modelId="{DDFECF12-9575-4F8F-BBB0-A956B93886D7}" type="sibTrans" cxnId="{35AD6872-9D9E-4DB8-B2CC-9066D5DAD4B4}">
      <dgm:prSet/>
      <dgm:spPr/>
      <dgm:t>
        <a:bodyPr/>
        <a:lstStyle/>
        <a:p>
          <a:endParaRPr lang="ru-RU"/>
        </a:p>
      </dgm:t>
    </dgm:pt>
    <dgm:pt modelId="{75DC3CA8-9947-4262-B1B4-7EFAABD84C8B}">
      <dgm:prSet custT="1"/>
      <dgm:spPr/>
      <dgm:t>
        <a:bodyPr/>
        <a:lstStyle/>
        <a:p>
          <a:r>
            <a:rPr lang="ru-RU" sz="2400" b="1" dirty="0" smtClean="0">
              <a:latin typeface="Bookman Old Style" panose="02050604050505020204" pitchFamily="18" charset="0"/>
            </a:rPr>
            <a:t>Конструктор </a:t>
          </a:r>
          <a:endParaRPr lang="ru-RU" sz="2400" b="1" dirty="0">
            <a:latin typeface="Bookman Old Style" panose="02050604050505020204" pitchFamily="18" charset="0"/>
          </a:endParaRPr>
        </a:p>
      </dgm:t>
    </dgm:pt>
    <dgm:pt modelId="{9E9AE101-E2C5-4B94-B75F-1F44DAEFE1C5}" type="parTrans" cxnId="{8EE716AC-09F9-46E5-9C04-97EC64FAED4C}">
      <dgm:prSet custT="1"/>
      <dgm:spPr/>
      <dgm:t>
        <a:bodyPr/>
        <a:lstStyle/>
        <a:p>
          <a:endParaRPr lang="ru-RU" sz="2400" b="1">
            <a:latin typeface="Bookman Old Style" panose="02050604050505020204" pitchFamily="18" charset="0"/>
          </a:endParaRPr>
        </a:p>
      </dgm:t>
    </dgm:pt>
    <dgm:pt modelId="{25F686B4-14E6-420F-8E63-F0D7A1E44649}" type="sibTrans" cxnId="{8EE716AC-09F9-46E5-9C04-97EC64FAED4C}">
      <dgm:prSet/>
      <dgm:spPr/>
      <dgm:t>
        <a:bodyPr/>
        <a:lstStyle/>
        <a:p>
          <a:endParaRPr lang="ru-RU"/>
        </a:p>
      </dgm:t>
    </dgm:pt>
    <dgm:pt modelId="{137DF1E3-72C6-44E8-8D78-19FE5202D52E}">
      <dgm:prSet custT="1"/>
      <dgm:spPr/>
      <dgm:t>
        <a:bodyPr/>
        <a:lstStyle/>
        <a:p>
          <a:r>
            <a:rPr lang="ru-RU" sz="2000" b="1" dirty="0" err="1" smtClean="0">
              <a:latin typeface="Bookman Old Style" panose="02050604050505020204" pitchFamily="18" charset="0"/>
            </a:rPr>
            <a:t>Морфологик</a:t>
          </a:r>
          <a:r>
            <a:rPr lang="ru-RU" sz="2000" b="1" dirty="0" smtClean="0">
              <a:latin typeface="Bookman Old Style" panose="02050604050505020204" pitchFamily="18" charset="0"/>
            </a:rPr>
            <a:t> </a:t>
          </a:r>
          <a:r>
            <a:rPr lang="ru-RU" sz="2000" b="1" dirty="0" err="1" smtClean="0">
              <a:latin typeface="Bookman Old Style" panose="02050604050505020204" pitchFamily="18" charset="0"/>
            </a:rPr>
            <a:t>тартма</a:t>
          </a:r>
          <a:endParaRPr lang="ru-RU" sz="2000" b="1" dirty="0">
            <a:latin typeface="Bookman Old Style" panose="02050604050505020204" pitchFamily="18" charset="0"/>
          </a:endParaRPr>
        </a:p>
      </dgm:t>
    </dgm:pt>
    <dgm:pt modelId="{A7987273-CC82-454C-A183-FAB4FF097079}" type="parTrans" cxnId="{0382DC80-29C7-4817-8415-0BAB1E908522}">
      <dgm:prSet custT="1"/>
      <dgm:spPr/>
      <dgm:t>
        <a:bodyPr/>
        <a:lstStyle/>
        <a:p>
          <a:endParaRPr lang="ru-RU" sz="2400" b="1">
            <a:latin typeface="Bookman Old Style" panose="02050604050505020204" pitchFamily="18" charset="0"/>
          </a:endParaRPr>
        </a:p>
      </dgm:t>
    </dgm:pt>
    <dgm:pt modelId="{38653021-9BA7-4E73-861A-344A79CBBD56}" type="sibTrans" cxnId="{0382DC80-29C7-4817-8415-0BAB1E908522}">
      <dgm:prSet/>
      <dgm:spPr/>
      <dgm:t>
        <a:bodyPr/>
        <a:lstStyle/>
        <a:p>
          <a:endParaRPr lang="ru-RU"/>
        </a:p>
      </dgm:t>
    </dgm:pt>
    <dgm:pt modelId="{E6A24DDF-56A1-4B7A-8BD3-6BCCEAE3A7C9}">
      <dgm:prSet custT="1"/>
      <dgm:spPr/>
      <dgm:t>
        <a:bodyPr/>
        <a:lstStyle/>
        <a:p>
          <a:r>
            <a:rPr lang="ru-RU" sz="2400" b="1" dirty="0" smtClean="0">
              <a:latin typeface="Bookman Old Style" panose="02050604050505020204" pitchFamily="18" charset="0"/>
            </a:rPr>
            <a:t>Паспорт </a:t>
          </a:r>
          <a:endParaRPr lang="ru-RU" sz="2400" b="1" dirty="0">
            <a:latin typeface="Bookman Old Style" panose="02050604050505020204" pitchFamily="18" charset="0"/>
          </a:endParaRPr>
        </a:p>
      </dgm:t>
    </dgm:pt>
    <dgm:pt modelId="{F3A668C5-E38E-45EB-8E80-4475A0515B94}" type="parTrans" cxnId="{7EDD7FF1-D80C-4906-82D6-214DA40B7103}">
      <dgm:prSet/>
      <dgm:spPr/>
      <dgm:t>
        <a:bodyPr/>
        <a:lstStyle/>
        <a:p>
          <a:endParaRPr lang="ru-RU"/>
        </a:p>
      </dgm:t>
    </dgm:pt>
    <dgm:pt modelId="{6799F01B-A76C-4D46-BF2E-D73C288FABC6}" type="sibTrans" cxnId="{7EDD7FF1-D80C-4906-82D6-214DA40B7103}">
      <dgm:prSet/>
      <dgm:spPr/>
      <dgm:t>
        <a:bodyPr/>
        <a:lstStyle/>
        <a:p>
          <a:endParaRPr lang="ru-RU"/>
        </a:p>
      </dgm:t>
    </dgm:pt>
    <dgm:pt modelId="{F9E81F64-2A65-48CB-B01C-94FD7B6C713B}" type="pres">
      <dgm:prSet presAssocID="{16259E5B-7700-476F-87DA-819A46E7FA6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4DECBB9-F1BE-4283-A40A-C384ABEEAC1C}" type="pres">
      <dgm:prSet presAssocID="{D1927CF3-A260-4BEF-A288-C0811AEF2C63}" presName="centerShape" presStyleLbl="node0" presStyleIdx="0" presStyleCnt="1" custScaleX="191511"/>
      <dgm:spPr/>
      <dgm:t>
        <a:bodyPr/>
        <a:lstStyle/>
        <a:p>
          <a:endParaRPr lang="ru-RU"/>
        </a:p>
      </dgm:t>
    </dgm:pt>
    <dgm:pt modelId="{3066F6EB-F6CC-4C11-9C74-4E1A90A8FFA9}" type="pres">
      <dgm:prSet presAssocID="{A1844355-4767-44BE-B7DC-9D186F080F26}" presName="Name9" presStyleLbl="parChTrans1D2" presStyleIdx="0" presStyleCnt="8"/>
      <dgm:spPr/>
      <dgm:t>
        <a:bodyPr/>
        <a:lstStyle/>
        <a:p>
          <a:endParaRPr lang="ru-RU"/>
        </a:p>
      </dgm:t>
    </dgm:pt>
    <dgm:pt modelId="{40335B90-E3E0-405A-B9A0-4D2318FBE503}" type="pres">
      <dgm:prSet presAssocID="{A1844355-4767-44BE-B7DC-9D186F080F26}" presName="connTx" presStyleLbl="parChTrans1D2" presStyleIdx="0" presStyleCnt="8"/>
      <dgm:spPr/>
      <dgm:t>
        <a:bodyPr/>
        <a:lstStyle/>
        <a:p>
          <a:endParaRPr lang="ru-RU"/>
        </a:p>
      </dgm:t>
    </dgm:pt>
    <dgm:pt modelId="{9C554446-24F1-4B38-A5D7-025C023ABCB2}" type="pres">
      <dgm:prSet presAssocID="{9660C4C7-880C-4E0E-82DD-9A6A16B7D52A}" presName="node" presStyleLbl="node1" presStyleIdx="0" presStyleCnt="8" custScaleX="224963" custRadScaleRad="104158" custRadScaleInc="148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5A1CEB-5EDF-42BD-AB41-20538BE60324}" type="pres">
      <dgm:prSet presAssocID="{9E9AE101-E2C5-4B94-B75F-1F44DAEFE1C5}" presName="Name9" presStyleLbl="parChTrans1D2" presStyleIdx="1" presStyleCnt="8"/>
      <dgm:spPr/>
      <dgm:t>
        <a:bodyPr/>
        <a:lstStyle/>
        <a:p>
          <a:endParaRPr lang="ru-RU"/>
        </a:p>
      </dgm:t>
    </dgm:pt>
    <dgm:pt modelId="{9E2C646D-AD76-42C7-B729-63580660245D}" type="pres">
      <dgm:prSet presAssocID="{9E9AE101-E2C5-4B94-B75F-1F44DAEFE1C5}" presName="connTx" presStyleLbl="parChTrans1D2" presStyleIdx="1" presStyleCnt="8"/>
      <dgm:spPr/>
      <dgm:t>
        <a:bodyPr/>
        <a:lstStyle/>
        <a:p>
          <a:endParaRPr lang="ru-RU"/>
        </a:p>
      </dgm:t>
    </dgm:pt>
    <dgm:pt modelId="{810B7C55-E83A-4441-BAE2-D6C8D4CE2F49}" type="pres">
      <dgm:prSet presAssocID="{75DC3CA8-9947-4262-B1B4-7EFAABD84C8B}" presName="node" presStyleLbl="node1" presStyleIdx="1" presStyleCnt="8" custScaleX="232661" custRadScaleRad="121623" custRadScaleInc="687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8C98B9-C51A-4186-BEF8-D997C1F586BF}" type="pres">
      <dgm:prSet presAssocID="{C05FB451-7CF9-4449-9568-3C2ACB0CE7BE}" presName="Name9" presStyleLbl="parChTrans1D2" presStyleIdx="2" presStyleCnt="8"/>
      <dgm:spPr/>
      <dgm:t>
        <a:bodyPr/>
        <a:lstStyle/>
        <a:p>
          <a:endParaRPr lang="ru-RU"/>
        </a:p>
      </dgm:t>
    </dgm:pt>
    <dgm:pt modelId="{E9967DF4-268B-494C-B9CA-8DC863DDDE24}" type="pres">
      <dgm:prSet presAssocID="{C05FB451-7CF9-4449-9568-3C2ACB0CE7BE}" presName="connTx" presStyleLbl="parChTrans1D2" presStyleIdx="2" presStyleCnt="8"/>
      <dgm:spPr/>
      <dgm:t>
        <a:bodyPr/>
        <a:lstStyle/>
        <a:p>
          <a:endParaRPr lang="ru-RU"/>
        </a:p>
      </dgm:t>
    </dgm:pt>
    <dgm:pt modelId="{6D307787-A26E-4E5B-B3E6-8C5A9502F7B3}" type="pres">
      <dgm:prSet presAssocID="{5EF4800C-73CE-4073-A6C9-0C0A68BB8C37}" presName="node" presStyleLbl="node1" presStyleIdx="2" presStyleCnt="8" custScaleX="142948" custRadScaleRad="109439" custRadScaleInc="39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CA000D-DCC8-4775-9551-0E0B001E6491}" type="pres">
      <dgm:prSet presAssocID="{CB0C2990-4D3A-4D39-BA12-05A55D4ADC00}" presName="Name9" presStyleLbl="parChTrans1D2" presStyleIdx="3" presStyleCnt="8"/>
      <dgm:spPr/>
      <dgm:t>
        <a:bodyPr/>
        <a:lstStyle/>
        <a:p>
          <a:endParaRPr lang="ru-RU"/>
        </a:p>
      </dgm:t>
    </dgm:pt>
    <dgm:pt modelId="{28CB8BFC-B95C-4287-A92A-9EEEC40DFA03}" type="pres">
      <dgm:prSet presAssocID="{CB0C2990-4D3A-4D39-BA12-05A55D4ADC00}" presName="connTx" presStyleLbl="parChTrans1D2" presStyleIdx="3" presStyleCnt="8"/>
      <dgm:spPr/>
      <dgm:t>
        <a:bodyPr/>
        <a:lstStyle/>
        <a:p>
          <a:endParaRPr lang="ru-RU"/>
        </a:p>
      </dgm:t>
    </dgm:pt>
    <dgm:pt modelId="{93BB1F49-4430-4750-AF96-E2E5338CB0B1}" type="pres">
      <dgm:prSet presAssocID="{ADD34029-DFE7-43EA-B198-4EC42CC0CC03}" presName="node" presStyleLbl="node1" presStyleIdx="3" presStyleCnt="8" custScaleX="269121" custScaleY="77788" custRadScaleRad="130708" custRadScaleInc="-719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3309B6-26D6-4887-A0A2-E6E747539DFE}" type="pres">
      <dgm:prSet presAssocID="{C736A060-AEF9-48DD-9578-59B383A944AC}" presName="Name9" presStyleLbl="parChTrans1D2" presStyleIdx="4" presStyleCnt="8"/>
      <dgm:spPr/>
      <dgm:t>
        <a:bodyPr/>
        <a:lstStyle/>
        <a:p>
          <a:endParaRPr lang="ru-RU"/>
        </a:p>
      </dgm:t>
    </dgm:pt>
    <dgm:pt modelId="{0FA89429-9BEA-4134-81A8-D6940B4D1AC2}" type="pres">
      <dgm:prSet presAssocID="{C736A060-AEF9-48DD-9578-59B383A944AC}" presName="connTx" presStyleLbl="parChTrans1D2" presStyleIdx="4" presStyleCnt="8"/>
      <dgm:spPr/>
      <dgm:t>
        <a:bodyPr/>
        <a:lstStyle/>
        <a:p>
          <a:endParaRPr lang="ru-RU"/>
        </a:p>
      </dgm:t>
    </dgm:pt>
    <dgm:pt modelId="{B476CE61-BBAF-47DA-8B75-5589BC7BB8FD}" type="pres">
      <dgm:prSet presAssocID="{B1AB6ABA-F6F5-411C-92C4-A93E38CBDCB7}" presName="node" presStyleLbl="node1" presStyleIdx="4" presStyleCnt="8" custScaleX="211048" custScaleY="59074" custRadScaleRad="116037" custRadScaleInc="188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36784B-1860-43CC-BB08-69D59B3C73E2}" type="pres">
      <dgm:prSet presAssocID="{F3A668C5-E38E-45EB-8E80-4475A0515B94}" presName="Name9" presStyleLbl="parChTrans1D2" presStyleIdx="5" presStyleCnt="8"/>
      <dgm:spPr/>
      <dgm:t>
        <a:bodyPr/>
        <a:lstStyle/>
        <a:p>
          <a:endParaRPr lang="ru-RU"/>
        </a:p>
      </dgm:t>
    </dgm:pt>
    <dgm:pt modelId="{2221B749-282E-4B34-B65B-DDD1DBDF6BAA}" type="pres">
      <dgm:prSet presAssocID="{F3A668C5-E38E-45EB-8E80-4475A0515B94}" presName="connTx" presStyleLbl="parChTrans1D2" presStyleIdx="5" presStyleCnt="8"/>
      <dgm:spPr/>
      <dgm:t>
        <a:bodyPr/>
        <a:lstStyle/>
        <a:p>
          <a:endParaRPr lang="ru-RU"/>
        </a:p>
      </dgm:t>
    </dgm:pt>
    <dgm:pt modelId="{01B74444-2AF8-439E-BB3E-7E33E4B066E3}" type="pres">
      <dgm:prSet presAssocID="{E6A24DDF-56A1-4B7A-8BD3-6BCCEAE3A7C9}" presName="node" presStyleLbl="node1" presStyleIdx="5" presStyleCnt="8" custScaleX="170752" custRadScaleRad="165366" custRadScaleInc="3794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C70225-2C2E-4BF6-A3D5-DF1F0E493EB7}" type="pres">
      <dgm:prSet presAssocID="{A6BC39CA-1B9E-4AC4-9A6F-88E594D56F45}" presName="Name9" presStyleLbl="parChTrans1D2" presStyleIdx="6" presStyleCnt="8"/>
      <dgm:spPr/>
      <dgm:t>
        <a:bodyPr/>
        <a:lstStyle/>
        <a:p>
          <a:endParaRPr lang="ru-RU"/>
        </a:p>
      </dgm:t>
    </dgm:pt>
    <dgm:pt modelId="{E9F7342A-4B43-4923-A10C-BC10537062FA}" type="pres">
      <dgm:prSet presAssocID="{A6BC39CA-1B9E-4AC4-9A6F-88E594D56F45}" presName="connTx" presStyleLbl="parChTrans1D2" presStyleIdx="6" presStyleCnt="8"/>
      <dgm:spPr/>
      <dgm:t>
        <a:bodyPr/>
        <a:lstStyle/>
        <a:p>
          <a:endParaRPr lang="ru-RU"/>
        </a:p>
      </dgm:t>
    </dgm:pt>
    <dgm:pt modelId="{0F8DD75C-7316-4ACB-A100-4A27DCF5323C}" type="pres">
      <dgm:prSet presAssocID="{63113A75-9DDE-4A50-A08E-B63512CC206E}" presName="node" presStyleLbl="node1" presStyleIdx="6" presStyleCnt="8" custScaleX="170485" custRadScaleRad="128821" custRadScaleInc="504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01B24C-D7CE-4374-B795-D3AF5A9C6728}" type="pres">
      <dgm:prSet presAssocID="{A7987273-CC82-454C-A183-FAB4FF097079}" presName="Name9" presStyleLbl="parChTrans1D2" presStyleIdx="7" presStyleCnt="8"/>
      <dgm:spPr/>
      <dgm:t>
        <a:bodyPr/>
        <a:lstStyle/>
        <a:p>
          <a:endParaRPr lang="ru-RU"/>
        </a:p>
      </dgm:t>
    </dgm:pt>
    <dgm:pt modelId="{FA64989E-0667-424D-B138-3BB847443E79}" type="pres">
      <dgm:prSet presAssocID="{A7987273-CC82-454C-A183-FAB4FF097079}" presName="connTx" presStyleLbl="parChTrans1D2" presStyleIdx="7" presStyleCnt="8"/>
      <dgm:spPr/>
      <dgm:t>
        <a:bodyPr/>
        <a:lstStyle/>
        <a:p>
          <a:endParaRPr lang="ru-RU"/>
        </a:p>
      </dgm:t>
    </dgm:pt>
    <dgm:pt modelId="{11A55B32-3EC2-4BC3-B59F-8BE08035A8E5}" type="pres">
      <dgm:prSet presAssocID="{137DF1E3-72C6-44E8-8D78-19FE5202D52E}" presName="node" presStyleLbl="node1" presStyleIdx="7" presStyleCnt="8" custScaleX="292624" custRadScaleRad="104670" custRadScaleInc="-3184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8952229-55E7-40B9-9FFE-DC73091FB931}" srcId="{D1927CF3-A260-4BEF-A288-C0811AEF2C63}" destId="{ADD34029-DFE7-43EA-B198-4EC42CC0CC03}" srcOrd="3" destOrd="0" parTransId="{CB0C2990-4D3A-4D39-BA12-05A55D4ADC00}" sibTransId="{CBBBA5D9-F29F-4D20-B291-B5CB42CBC480}"/>
    <dgm:cxn modelId="{510A7172-D7AF-4C27-9D58-84CE4378B14E}" type="presOf" srcId="{C736A060-AEF9-48DD-9578-59B383A944AC}" destId="{953309B6-26D6-4887-A0A2-E6E747539DFE}" srcOrd="0" destOrd="0" presId="urn:microsoft.com/office/officeart/2005/8/layout/radial1"/>
    <dgm:cxn modelId="{F39BC6B2-C22B-458E-AFFA-CF4E0B619DBC}" type="presOf" srcId="{A6BC39CA-1B9E-4AC4-9A6F-88E594D56F45}" destId="{E9F7342A-4B43-4923-A10C-BC10537062FA}" srcOrd="1" destOrd="0" presId="urn:microsoft.com/office/officeart/2005/8/layout/radial1"/>
    <dgm:cxn modelId="{EBBE31EC-8001-448C-A346-ED3467A8DE2D}" srcId="{16259E5B-7700-476F-87DA-819A46E7FA60}" destId="{D1927CF3-A260-4BEF-A288-C0811AEF2C63}" srcOrd="0" destOrd="0" parTransId="{64428102-104F-45AC-85FF-9D353203FF39}" sibTransId="{B145C6A6-24B2-48F9-9453-E40B8EA4945B}"/>
    <dgm:cxn modelId="{7EDD7FF1-D80C-4906-82D6-214DA40B7103}" srcId="{D1927CF3-A260-4BEF-A288-C0811AEF2C63}" destId="{E6A24DDF-56A1-4B7A-8BD3-6BCCEAE3A7C9}" srcOrd="5" destOrd="0" parTransId="{F3A668C5-E38E-45EB-8E80-4475A0515B94}" sibTransId="{6799F01B-A76C-4D46-BF2E-D73C288FABC6}"/>
    <dgm:cxn modelId="{E2DA3ACF-FCCD-451F-BAF0-7D01FEE1A586}" type="presOf" srcId="{A1844355-4767-44BE-B7DC-9D186F080F26}" destId="{3066F6EB-F6CC-4C11-9C74-4E1A90A8FFA9}" srcOrd="0" destOrd="0" presId="urn:microsoft.com/office/officeart/2005/8/layout/radial1"/>
    <dgm:cxn modelId="{FAA84647-46B5-4E16-BC32-FA6695B321B7}" type="presOf" srcId="{C736A060-AEF9-48DD-9578-59B383A944AC}" destId="{0FA89429-9BEA-4134-81A8-D6940B4D1AC2}" srcOrd="1" destOrd="0" presId="urn:microsoft.com/office/officeart/2005/8/layout/radial1"/>
    <dgm:cxn modelId="{F923B783-4F26-421E-B646-00F6243FD344}" type="presOf" srcId="{75DC3CA8-9947-4262-B1B4-7EFAABD84C8B}" destId="{810B7C55-E83A-4441-BAE2-D6C8D4CE2F49}" srcOrd="0" destOrd="0" presId="urn:microsoft.com/office/officeart/2005/8/layout/radial1"/>
    <dgm:cxn modelId="{6A70FBB0-951C-4F06-87C8-5AB1265044EA}" srcId="{D1927CF3-A260-4BEF-A288-C0811AEF2C63}" destId="{B1AB6ABA-F6F5-411C-92C4-A93E38CBDCB7}" srcOrd="4" destOrd="0" parTransId="{C736A060-AEF9-48DD-9578-59B383A944AC}" sibTransId="{16972DB8-1A3B-49C5-9BB0-A03A1349E3FA}"/>
    <dgm:cxn modelId="{11D96A04-9FA1-4864-AC6A-F74AF23D0F7D}" type="presOf" srcId="{63113A75-9DDE-4A50-A08E-B63512CC206E}" destId="{0F8DD75C-7316-4ACB-A100-4A27DCF5323C}" srcOrd="0" destOrd="0" presId="urn:microsoft.com/office/officeart/2005/8/layout/radial1"/>
    <dgm:cxn modelId="{A92AD419-AF9C-4549-B060-4781335A79A7}" type="presOf" srcId="{F3A668C5-E38E-45EB-8E80-4475A0515B94}" destId="{F536784B-1860-43CC-BB08-69D59B3C73E2}" srcOrd="0" destOrd="0" presId="urn:microsoft.com/office/officeart/2005/8/layout/radial1"/>
    <dgm:cxn modelId="{805489CB-EAE3-4BFA-AA74-0416638C9DE3}" type="presOf" srcId="{5EF4800C-73CE-4073-A6C9-0C0A68BB8C37}" destId="{6D307787-A26E-4E5B-B3E6-8C5A9502F7B3}" srcOrd="0" destOrd="0" presId="urn:microsoft.com/office/officeart/2005/8/layout/radial1"/>
    <dgm:cxn modelId="{F03C5463-F00D-49BC-925C-922A0732AF0D}" type="presOf" srcId="{D1927CF3-A260-4BEF-A288-C0811AEF2C63}" destId="{84DECBB9-F1BE-4283-A40A-C384ABEEAC1C}" srcOrd="0" destOrd="0" presId="urn:microsoft.com/office/officeart/2005/8/layout/radial1"/>
    <dgm:cxn modelId="{D5FE1395-8894-439A-BB2E-917E69148987}" type="presOf" srcId="{A6BC39CA-1B9E-4AC4-9A6F-88E594D56F45}" destId="{12C70225-2C2E-4BF6-A3D5-DF1F0E493EB7}" srcOrd="0" destOrd="0" presId="urn:microsoft.com/office/officeart/2005/8/layout/radial1"/>
    <dgm:cxn modelId="{2AEFD186-F0DA-4A7A-AAC1-EE9C9F79C05D}" type="presOf" srcId="{C05FB451-7CF9-4449-9568-3C2ACB0CE7BE}" destId="{708C98B9-C51A-4186-BEF8-D997C1F586BF}" srcOrd="0" destOrd="0" presId="urn:microsoft.com/office/officeart/2005/8/layout/radial1"/>
    <dgm:cxn modelId="{39C899A5-C74E-462E-AE36-B250655D411F}" type="presOf" srcId="{C05FB451-7CF9-4449-9568-3C2ACB0CE7BE}" destId="{E9967DF4-268B-494C-B9CA-8DC863DDDE24}" srcOrd="1" destOrd="0" presId="urn:microsoft.com/office/officeart/2005/8/layout/radial1"/>
    <dgm:cxn modelId="{8E8BD388-BC7E-43A9-BC8A-B03CB58F26E2}" type="presOf" srcId="{A7987273-CC82-454C-A183-FAB4FF097079}" destId="{FA64989E-0667-424D-B138-3BB847443E79}" srcOrd="1" destOrd="0" presId="urn:microsoft.com/office/officeart/2005/8/layout/radial1"/>
    <dgm:cxn modelId="{31C715BA-08E4-413F-963F-AFC7BBCD0F2C}" srcId="{D1927CF3-A260-4BEF-A288-C0811AEF2C63}" destId="{63113A75-9DDE-4A50-A08E-B63512CC206E}" srcOrd="6" destOrd="0" parTransId="{A6BC39CA-1B9E-4AC4-9A6F-88E594D56F45}" sibTransId="{B5862984-7CCC-41C5-9E56-C214574714C4}"/>
    <dgm:cxn modelId="{35AD6872-9D9E-4DB8-B2CC-9066D5DAD4B4}" srcId="{D1927CF3-A260-4BEF-A288-C0811AEF2C63}" destId="{5EF4800C-73CE-4073-A6C9-0C0A68BB8C37}" srcOrd="2" destOrd="0" parTransId="{C05FB451-7CF9-4449-9568-3C2ACB0CE7BE}" sibTransId="{DDFECF12-9575-4F8F-BBB0-A956B93886D7}"/>
    <dgm:cxn modelId="{E3C6E397-7992-4B3C-8922-CBAFD85060A2}" type="presOf" srcId="{E6A24DDF-56A1-4B7A-8BD3-6BCCEAE3A7C9}" destId="{01B74444-2AF8-439E-BB3E-7E33E4B066E3}" srcOrd="0" destOrd="0" presId="urn:microsoft.com/office/officeart/2005/8/layout/radial1"/>
    <dgm:cxn modelId="{93E5249E-8474-4C2D-A1A2-31FD1A923B9E}" type="presOf" srcId="{CB0C2990-4D3A-4D39-BA12-05A55D4ADC00}" destId="{C2CA000D-DCC8-4775-9551-0E0B001E6491}" srcOrd="0" destOrd="0" presId="urn:microsoft.com/office/officeart/2005/8/layout/radial1"/>
    <dgm:cxn modelId="{2122F60A-4008-4A2A-A805-C4B3A0DCBA79}" type="presOf" srcId="{9E9AE101-E2C5-4B94-B75F-1F44DAEFE1C5}" destId="{295A1CEB-5EDF-42BD-AB41-20538BE60324}" srcOrd="0" destOrd="0" presId="urn:microsoft.com/office/officeart/2005/8/layout/radial1"/>
    <dgm:cxn modelId="{67E70A40-CB29-473E-8263-17566E3DABB1}" type="presOf" srcId="{B1AB6ABA-F6F5-411C-92C4-A93E38CBDCB7}" destId="{B476CE61-BBAF-47DA-8B75-5589BC7BB8FD}" srcOrd="0" destOrd="0" presId="urn:microsoft.com/office/officeart/2005/8/layout/radial1"/>
    <dgm:cxn modelId="{8EE716AC-09F9-46E5-9C04-97EC64FAED4C}" srcId="{D1927CF3-A260-4BEF-A288-C0811AEF2C63}" destId="{75DC3CA8-9947-4262-B1B4-7EFAABD84C8B}" srcOrd="1" destOrd="0" parTransId="{9E9AE101-E2C5-4B94-B75F-1F44DAEFE1C5}" sibTransId="{25F686B4-14E6-420F-8E63-F0D7A1E44649}"/>
    <dgm:cxn modelId="{13E51C53-4107-46A9-B82D-8EB483EDBBF3}" srcId="{D1927CF3-A260-4BEF-A288-C0811AEF2C63}" destId="{9660C4C7-880C-4E0E-82DD-9A6A16B7D52A}" srcOrd="0" destOrd="0" parTransId="{A1844355-4767-44BE-B7DC-9D186F080F26}" sibTransId="{451EC4B7-D104-4E3C-B4DF-20C9EA675544}"/>
    <dgm:cxn modelId="{89BDD4FB-6ED5-4E95-8B91-266B325D3992}" type="presOf" srcId="{F3A668C5-E38E-45EB-8E80-4475A0515B94}" destId="{2221B749-282E-4B34-B65B-DDD1DBDF6BAA}" srcOrd="1" destOrd="0" presId="urn:microsoft.com/office/officeart/2005/8/layout/radial1"/>
    <dgm:cxn modelId="{04D20625-500F-481F-9170-3A98B93EA0BE}" type="presOf" srcId="{16259E5B-7700-476F-87DA-819A46E7FA60}" destId="{F9E81F64-2A65-48CB-B01C-94FD7B6C713B}" srcOrd="0" destOrd="0" presId="urn:microsoft.com/office/officeart/2005/8/layout/radial1"/>
    <dgm:cxn modelId="{067C7022-1B08-4F8B-B246-BE99A22764DC}" type="presOf" srcId="{A1844355-4767-44BE-B7DC-9D186F080F26}" destId="{40335B90-E3E0-405A-B9A0-4D2318FBE503}" srcOrd="1" destOrd="0" presId="urn:microsoft.com/office/officeart/2005/8/layout/radial1"/>
    <dgm:cxn modelId="{27D695FD-2A4D-4ADA-B58D-39DFB11C15BB}" type="presOf" srcId="{137DF1E3-72C6-44E8-8D78-19FE5202D52E}" destId="{11A55B32-3EC2-4BC3-B59F-8BE08035A8E5}" srcOrd="0" destOrd="0" presId="urn:microsoft.com/office/officeart/2005/8/layout/radial1"/>
    <dgm:cxn modelId="{D653FB03-C576-4E70-9F8F-AFDEFF069771}" type="presOf" srcId="{9660C4C7-880C-4E0E-82DD-9A6A16B7D52A}" destId="{9C554446-24F1-4B38-A5D7-025C023ABCB2}" srcOrd="0" destOrd="0" presId="urn:microsoft.com/office/officeart/2005/8/layout/radial1"/>
    <dgm:cxn modelId="{F542C584-3F6F-435D-BE1C-6BCA098C6B44}" type="presOf" srcId="{CB0C2990-4D3A-4D39-BA12-05A55D4ADC00}" destId="{28CB8BFC-B95C-4287-A92A-9EEEC40DFA03}" srcOrd="1" destOrd="0" presId="urn:microsoft.com/office/officeart/2005/8/layout/radial1"/>
    <dgm:cxn modelId="{2DF82EF7-4335-4F6C-A9E4-A08856651B1F}" type="presOf" srcId="{ADD34029-DFE7-43EA-B198-4EC42CC0CC03}" destId="{93BB1F49-4430-4750-AF96-E2E5338CB0B1}" srcOrd="0" destOrd="0" presId="urn:microsoft.com/office/officeart/2005/8/layout/radial1"/>
    <dgm:cxn modelId="{0382DC80-29C7-4817-8415-0BAB1E908522}" srcId="{D1927CF3-A260-4BEF-A288-C0811AEF2C63}" destId="{137DF1E3-72C6-44E8-8D78-19FE5202D52E}" srcOrd="7" destOrd="0" parTransId="{A7987273-CC82-454C-A183-FAB4FF097079}" sibTransId="{38653021-9BA7-4E73-861A-344A79CBBD56}"/>
    <dgm:cxn modelId="{F591CA78-EAED-4913-992D-BE901095D38D}" type="presOf" srcId="{9E9AE101-E2C5-4B94-B75F-1F44DAEFE1C5}" destId="{9E2C646D-AD76-42C7-B729-63580660245D}" srcOrd="1" destOrd="0" presId="urn:microsoft.com/office/officeart/2005/8/layout/radial1"/>
    <dgm:cxn modelId="{42A6B413-4704-4FEF-A88E-7167589877D3}" type="presOf" srcId="{A7987273-CC82-454C-A183-FAB4FF097079}" destId="{5801B24C-D7CE-4374-B795-D3AF5A9C6728}" srcOrd="0" destOrd="0" presId="urn:microsoft.com/office/officeart/2005/8/layout/radial1"/>
    <dgm:cxn modelId="{D6F26062-B51A-4DCA-BA03-B5861F41D30C}" type="presParOf" srcId="{F9E81F64-2A65-48CB-B01C-94FD7B6C713B}" destId="{84DECBB9-F1BE-4283-A40A-C384ABEEAC1C}" srcOrd="0" destOrd="0" presId="urn:microsoft.com/office/officeart/2005/8/layout/radial1"/>
    <dgm:cxn modelId="{963A709A-BE4B-4B4A-9AFB-8BEED2365436}" type="presParOf" srcId="{F9E81F64-2A65-48CB-B01C-94FD7B6C713B}" destId="{3066F6EB-F6CC-4C11-9C74-4E1A90A8FFA9}" srcOrd="1" destOrd="0" presId="urn:microsoft.com/office/officeart/2005/8/layout/radial1"/>
    <dgm:cxn modelId="{E255A6E6-1EAD-4AC0-A3DB-49ECB714DF83}" type="presParOf" srcId="{3066F6EB-F6CC-4C11-9C74-4E1A90A8FFA9}" destId="{40335B90-E3E0-405A-B9A0-4D2318FBE503}" srcOrd="0" destOrd="0" presId="urn:microsoft.com/office/officeart/2005/8/layout/radial1"/>
    <dgm:cxn modelId="{5B9771BF-C0E3-40B8-81D4-02872FD018C0}" type="presParOf" srcId="{F9E81F64-2A65-48CB-B01C-94FD7B6C713B}" destId="{9C554446-24F1-4B38-A5D7-025C023ABCB2}" srcOrd="2" destOrd="0" presId="urn:microsoft.com/office/officeart/2005/8/layout/radial1"/>
    <dgm:cxn modelId="{C591BA98-8FC9-4AFF-9265-B80C93637064}" type="presParOf" srcId="{F9E81F64-2A65-48CB-B01C-94FD7B6C713B}" destId="{295A1CEB-5EDF-42BD-AB41-20538BE60324}" srcOrd="3" destOrd="0" presId="urn:microsoft.com/office/officeart/2005/8/layout/radial1"/>
    <dgm:cxn modelId="{76C4DCC2-9B74-424D-8AA6-93EECE28A07A}" type="presParOf" srcId="{295A1CEB-5EDF-42BD-AB41-20538BE60324}" destId="{9E2C646D-AD76-42C7-B729-63580660245D}" srcOrd="0" destOrd="0" presId="urn:microsoft.com/office/officeart/2005/8/layout/radial1"/>
    <dgm:cxn modelId="{759B4D0A-D9C7-4F03-B936-884B4962074F}" type="presParOf" srcId="{F9E81F64-2A65-48CB-B01C-94FD7B6C713B}" destId="{810B7C55-E83A-4441-BAE2-D6C8D4CE2F49}" srcOrd="4" destOrd="0" presId="urn:microsoft.com/office/officeart/2005/8/layout/radial1"/>
    <dgm:cxn modelId="{C424F976-CBFB-4C6C-8335-AA826A04DC6E}" type="presParOf" srcId="{F9E81F64-2A65-48CB-B01C-94FD7B6C713B}" destId="{708C98B9-C51A-4186-BEF8-D997C1F586BF}" srcOrd="5" destOrd="0" presId="urn:microsoft.com/office/officeart/2005/8/layout/radial1"/>
    <dgm:cxn modelId="{B8E8C8DB-2945-4980-A527-ACD261B1977F}" type="presParOf" srcId="{708C98B9-C51A-4186-BEF8-D997C1F586BF}" destId="{E9967DF4-268B-494C-B9CA-8DC863DDDE24}" srcOrd="0" destOrd="0" presId="urn:microsoft.com/office/officeart/2005/8/layout/radial1"/>
    <dgm:cxn modelId="{DFA491CC-ADE9-4A4D-8509-AFAA7E421118}" type="presParOf" srcId="{F9E81F64-2A65-48CB-B01C-94FD7B6C713B}" destId="{6D307787-A26E-4E5B-B3E6-8C5A9502F7B3}" srcOrd="6" destOrd="0" presId="urn:microsoft.com/office/officeart/2005/8/layout/radial1"/>
    <dgm:cxn modelId="{413B497F-2C6A-4C38-ACCF-DB49F84CE938}" type="presParOf" srcId="{F9E81F64-2A65-48CB-B01C-94FD7B6C713B}" destId="{C2CA000D-DCC8-4775-9551-0E0B001E6491}" srcOrd="7" destOrd="0" presId="urn:microsoft.com/office/officeart/2005/8/layout/radial1"/>
    <dgm:cxn modelId="{CFE27676-E647-4573-A036-214DF89674F1}" type="presParOf" srcId="{C2CA000D-DCC8-4775-9551-0E0B001E6491}" destId="{28CB8BFC-B95C-4287-A92A-9EEEC40DFA03}" srcOrd="0" destOrd="0" presId="urn:microsoft.com/office/officeart/2005/8/layout/radial1"/>
    <dgm:cxn modelId="{AFFE5169-F66E-4019-A38B-FB50A6BFD2CD}" type="presParOf" srcId="{F9E81F64-2A65-48CB-B01C-94FD7B6C713B}" destId="{93BB1F49-4430-4750-AF96-E2E5338CB0B1}" srcOrd="8" destOrd="0" presId="urn:microsoft.com/office/officeart/2005/8/layout/radial1"/>
    <dgm:cxn modelId="{AC9317D0-C36C-4B56-B675-BF68AF6C873A}" type="presParOf" srcId="{F9E81F64-2A65-48CB-B01C-94FD7B6C713B}" destId="{953309B6-26D6-4887-A0A2-E6E747539DFE}" srcOrd="9" destOrd="0" presId="urn:microsoft.com/office/officeart/2005/8/layout/radial1"/>
    <dgm:cxn modelId="{559F465E-F1D5-434A-8D04-2AE9E36BDAC6}" type="presParOf" srcId="{953309B6-26D6-4887-A0A2-E6E747539DFE}" destId="{0FA89429-9BEA-4134-81A8-D6940B4D1AC2}" srcOrd="0" destOrd="0" presId="urn:microsoft.com/office/officeart/2005/8/layout/radial1"/>
    <dgm:cxn modelId="{2B2350A1-5D9E-4DB1-B38C-BE1297171518}" type="presParOf" srcId="{F9E81F64-2A65-48CB-B01C-94FD7B6C713B}" destId="{B476CE61-BBAF-47DA-8B75-5589BC7BB8FD}" srcOrd="10" destOrd="0" presId="urn:microsoft.com/office/officeart/2005/8/layout/radial1"/>
    <dgm:cxn modelId="{0CBEF416-762D-4207-A720-D08679AF8FD5}" type="presParOf" srcId="{F9E81F64-2A65-48CB-B01C-94FD7B6C713B}" destId="{F536784B-1860-43CC-BB08-69D59B3C73E2}" srcOrd="11" destOrd="0" presId="urn:microsoft.com/office/officeart/2005/8/layout/radial1"/>
    <dgm:cxn modelId="{277AB1FE-D096-454E-8163-61237A56C489}" type="presParOf" srcId="{F536784B-1860-43CC-BB08-69D59B3C73E2}" destId="{2221B749-282E-4B34-B65B-DDD1DBDF6BAA}" srcOrd="0" destOrd="0" presId="urn:microsoft.com/office/officeart/2005/8/layout/radial1"/>
    <dgm:cxn modelId="{DE7C650F-080E-47CF-BF7B-B5AF95A4C5D1}" type="presParOf" srcId="{F9E81F64-2A65-48CB-B01C-94FD7B6C713B}" destId="{01B74444-2AF8-439E-BB3E-7E33E4B066E3}" srcOrd="12" destOrd="0" presId="urn:microsoft.com/office/officeart/2005/8/layout/radial1"/>
    <dgm:cxn modelId="{EB5F248D-111D-4F99-A609-383473297724}" type="presParOf" srcId="{F9E81F64-2A65-48CB-B01C-94FD7B6C713B}" destId="{12C70225-2C2E-4BF6-A3D5-DF1F0E493EB7}" srcOrd="13" destOrd="0" presId="urn:microsoft.com/office/officeart/2005/8/layout/radial1"/>
    <dgm:cxn modelId="{B20028E1-F01D-4DB2-946B-6D104D38C6BC}" type="presParOf" srcId="{12C70225-2C2E-4BF6-A3D5-DF1F0E493EB7}" destId="{E9F7342A-4B43-4923-A10C-BC10537062FA}" srcOrd="0" destOrd="0" presId="urn:microsoft.com/office/officeart/2005/8/layout/radial1"/>
    <dgm:cxn modelId="{23CF1D11-7995-4EAA-94C2-CDA2B87E59B4}" type="presParOf" srcId="{F9E81F64-2A65-48CB-B01C-94FD7B6C713B}" destId="{0F8DD75C-7316-4ACB-A100-4A27DCF5323C}" srcOrd="14" destOrd="0" presId="urn:microsoft.com/office/officeart/2005/8/layout/radial1"/>
    <dgm:cxn modelId="{3A6523C5-D300-4F1F-BA22-963EEC355355}" type="presParOf" srcId="{F9E81F64-2A65-48CB-B01C-94FD7B6C713B}" destId="{5801B24C-D7CE-4374-B795-D3AF5A9C6728}" srcOrd="15" destOrd="0" presId="urn:microsoft.com/office/officeart/2005/8/layout/radial1"/>
    <dgm:cxn modelId="{57671864-B786-420F-A3B4-E0F835D83C2C}" type="presParOf" srcId="{5801B24C-D7CE-4374-B795-D3AF5A9C6728}" destId="{FA64989E-0667-424D-B138-3BB847443E79}" srcOrd="0" destOrd="0" presId="urn:microsoft.com/office/officeart/2005/8/layout/radial1"/>
    <dgm:cxn modelId="{68FB448D-FE24-4084-950B-D2BEC2036AE3}" type="presParOf" srcId="{F9E81F64-2A65-48CB-B01C-94FD7B6C713B}" destId="{11A55B32-3EC2-4BC3-B59F-8BE08035A8E5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371327-1A2D-40DB-86B6-7E357759A0E8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46652-AEF3-4221-92D5-90A64A32F8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68662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B086B-5996-4665-9251-155C7DC37D0C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50508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B0A5-AD84-4729-ADAF-DC85E21D533C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EED76-EBC5-4C98-A337-8B23CE559C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B0A5-AD84-4729-ADAF-DC85E21D533C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EED76-EBC5-4C98-A337-8B23CE559C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B0A5-AD84-4729-ADAF-DC85E21D533C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EED76-EBC5-4C98-A337-8B23CE559CF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B0A5-AD84-4729-ADAF-DC85E21D533C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EED76-EBC5-4C98-A337-8B23CE559CF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B0A5-AD84-4729-ADAF-DC85E21D533C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EED76-EBC5-4C98-A337-8B23CE559C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B0A5-AD84-4729-ADAF-DC85E21D533C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EED76-EBC5-4C98-A337-8B23CE559CF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B0A5-AD84-4729-ADAF-DC85E21D533C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EED76-EBC5-4C98-A337-8B23CE559C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B0A5-AD84-4729-ADAF-DC85E21D533C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EED76-EBC5-4C98-A337-8B23CE559C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B0A5-AD84-4729-ADAF-DC85E21D533C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EED76-EBC5-4C98-A337-8B23CE559C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B0A5-AD84-4729-ADAF-DC85E21D533C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EED76-EBC5-4C98-A337-8B23CE559CF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B0A5-AD84-4729-ADAF-DC85E21D533C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EED76-EBC5-4C98-A337-8B23CE559CF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C52B0A5-AD84-4729-ADAF-DC85E21D533C}" type="datetimeFigureOut">
              <a:rPr lang="ru-RU" smtClean="0"/>
              <a:pPr/>
              <a:t>06.03.2022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2BEED76-EBC5-4C98-A337-8B23CE559CF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7591" y="1083469"/>
            <a:ext cx="6672263" cy="50783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700" b="1" kern="0" dirty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Мастер – класс</a:t>
            </a:r>
            <a:r>
              <a:rPr lang="ru-RU" sz="2700" kern="0" dirty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lang="ru-RU" sz="27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53879" y="1660923"/>
            <a:ext cx="440055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kern="0" dirty="0" err="1" smtClean="0">
                <a:solidFill>
                  <a:srgbClr val="80008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Триз</a:t>
            </a:r>
            <a:r>
              <a:rPr lang="ru-RU" sz="4000" kern="0" dirty="0" smtClean="0">
                <a:solidFill>
                  <a:srgbClr val="80008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4000" kern="0" dirty="0" err="1" smtClean="0">
                <a:solidFill>
                  <a:srgbClr val="80008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технологиясе</a:t>
            </a:r>
            <a:r>
              <a:rPr lang="ru-RU" sz="4000" kern="0" dirty="0" smtClean="0">
                <a:solidFill>
                  <a:srgbClr val="80008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</a:t>
            </a:r>
            <a:endParaRPr lang="ru-RU" sz="4000" b="1" kern="0" dirty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61755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7301064"/>
              </p:ext>
            </p:extLst>
          </p:nvPr>
        </p:nvGraphicFramePr>
        <p:xfrm>
          <a:off x="827584" y="1916831"/>
          <a:ext cx="7380808" cy="3682297"/>
        </p:xfrm>
        <a:graphic>
          <a:graphicData uri="http://schemas.openxmlformats.org/drawingml/2006/table">
            <a:tbl>
              <a:tblPr/>
              <a:tblGrid>
                <a:gridCol w="3653621"/>
                <a:gridCol w="3727187"/>
              </a:tblGrid>
              <a:tr h="577709">
                <a:tc>
                  <a:txBody>
                    <a:bodyPr/>
                    <a:lstStyle/>
                    <a:p>
                      <a:pPr rtl="0" fontAlgn="t"/>
                      <a:r>
                        <a:rPr lang="tt-RU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Герой</a:t>
                      </a:r>
                      <a:r>
                        <a:rPr lang="tt-RU" sz="28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исеме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t-RU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Бәдретдин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98854">
                <a:tc>
                  <a:txBody>
                    <a:bodyPr/>
                    <a:lstStyle/>
                    <a:p>
                      <a:pPr rtl="0" fontAlgn="t"/>
                      <a:r>
                        <a:rPr lang="ru-RU" sz="280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Кайда</a:t>
                      </a:r>
                      <a:r>
                        <a:rPr lang="ru-RU" sz="2800" baseline="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aseline="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яши</a:t>
                      </a:r>
                      <a:r>
                        <a:rPr lang="ru-RU" sz="280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t-RU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Авылда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98854">
                <a:tc>
                  <a:txBody>
                    <a:bodyPr/>
                    <a:lstStyle/>
                    <a:p>
                      <a:pPr rtl="0" fontAlgn="t"/>
                      <a:r>
                        <a:rPr lang="ru-RU" sz="2800" baseline="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Нәрсә</a:t>
                      </a:r>
                      <a:r>
                        <a:rPr lang="ru-RU" sz="2800" baseline="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aseline="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белән</a:t>
                      </a:r>
                      <a:r>
                        <a:rPr lang="ru-RU" sz="2800" baseline="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aseline="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шөгыльләнә</a:t>
                      </a:r>
                      <a:r>
                        <a:rPr lang="ru-RU" sz="2800" baseline="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t-RU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Мәдрәсәдә</a:t>
                      </a:r>
                      <a:r>
                        <a:rPr lang="tt-RU" sz="28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укый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98854">
                <a:tc>
                  <a:txBody>
                    <a:bodyPr/>
                    <a:lstStyle/>
                    <a:p>
                      <a:pPr rtl="0" fontAlgn="t"/>
                      <a:r>
                        <a:rPr lang="tt-RU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Аның</a:t>
                      </a:r>
                      <a:r>
                        <a:rPr lang="tt-RU" sz="28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дуслары?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t-RU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Шәкертләр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98854">
                <a:tc>
                  <a:txBody>
                    <a:bodyPr/>
                    <a:lstStyle/>
                    <a:p>
                      <a:pPr rtl="0" fontAlgn="t"/>
                      <a:r>
                        <a:rPr lang="tt-RU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Характерлы</a:t>
                      </a:r>
                      <a:r>
                        <a:rPr lang="tt-RU" sz="28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сыйфатлары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t-RU" sz="2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Тырыш,</a:t>
                      </a:r>
                      <a:r>
                        <a:rPr lang="tt-RU" sz="28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эшчән, талантлы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t-RU" dirty="0" smtClean="0"/>
              <a:t>“Матурлык” хикәясе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0705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54157074"/>
              </p:ext>
            </p:extLst>
          </p:nvPr>
        </p:nvGraphicFramePr>
        <p:xfrm>
          <a:off x="871538" y="2674938"/>
          <a:ext cx="740886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431"/>
                <a:gridCol w="3704431"/>
              </a:tblGrid>
              <a:tr h="370840">
                <a:tc>
                  <a:txBody>
                    <a:bodyPr/>
                    <a:lstStyle/>
                    <a:p>
                      <a:pPr rtl="0" fontAlgn="t"/>
                      <a:r>
                        <a:rPr lang="tt-RU" sz="2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Әсәр</a:t>
                      </a:r>
                      <a:r>
                        <a:rPr lang="tt-RU" sz="2400" b="1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героеның исеме</a:t>
                      </a:r>
                      <a:endParaRPr lang="ru-RU" sz="2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0" fontAlgn="t"/>
                      <a:r>
                        <a:rPr lang="ru-RU" sz="240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Кайда</a:t>
                      </a:r>
                      <a:r>
                        <a:rPr lang="ru-RU" sz="2400" baseline="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aseline="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яши</a:t>
                      </a:r>
                      <a:r>
                        <a:rPr lang="ru-RU" sz="240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0" fontAlgn="t"/>
                      <a:r>
                        <a:rPr lang="tt-RU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Сыйфатлары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0" fontAlgn="t"/>
                      <a:r>
                        <a:rPr lang="ru-RU" sz="240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Нәрсә</a:t>
                      </a:r>
                      <a:r>
                        <a:rPr lang="ru-RU" sz="2400" baseline="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aseline="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эшли</a:t>
                      </a:r>
                      <a:r>
                        <a:rPr lang="ru-RU" sz="2400" baseline="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aseline="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белә</a:t>
                      </a:r>
                      <a:r>
                        <a:rPr lang="ru-RU" sz="240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0" fontAlgn="t"/>
                      <a:r>
                        <a:rPr lang="ru-RU" sz="240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Кемгә</a:t>
                      </a:r>
                      <a:r>
                        <a:rPr lang="ru-RU" sz="2400" baseline="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aseline="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охшаган</a:t>
                      </a:r>
                      <a:r>
                        <a:rPr lang="ru-RU" sz="240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0" fontAlgn="t"/>
                      <a:r>
                        <a:rPr lang="ru-RU" sz="240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Дусты кем?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0" fontAlgn="t"/>
                      <a:r>
                        <a:rPr lang="ru-RU" sz="240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Нинди</a:t>
                      </a:r>
                      <a:r>
                        <a:rPr lang="ru-RU" sz="240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әкиятләрдә</a:t>
                      </a:r>
                      <a:r>
                        <a:rPr lang="ru-RU" sz="240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очрый</a:t>
                      </a:r>
                      <a:r>
                        <a:rPr lang="ru-RU" sz="240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52728"/>
          </a:xfrm>
        </p:spPr>
        <p:txBody>
          <a:bodyPr/>
          <a:lstStyle/>
          <a:p>
            <a:r>
              <a:rPr lang="tt-RU" dirty="0" smtClean="0"/>
              <a:t>Фокус – группалар белән эш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1811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591056"/>
            <a:ext cx="7408333" cy="4535107"/>
          </a:xfrm>
        </p:spPr>
        <p:txBody>
          <a:bodyPr>
            <a:normAutofit/>
          </a:bodyPr>
          <a:lstStyle/>
          <a:p>
            <a:r>
              <a:rPr lang="tt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Кешенең һәр нәрсәсе гүзәл булырга тиеш...</a:t>
            </a:r>
          </a:p>
          <a:p>
            <a:r>
              <a:rPr lang="tt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(“Әйе-юк” уены)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t-RU" dirty="0" smtClean="0"/>
              <a:t>Зал белән эш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27107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99319701"/>
              </p:ext>
            </p:extLst>
          </p:nvPr>
        </p:nvGraphicFramePr>
        <p:xfrm>
          <a:off x="871538" y="2674938"/>
          <a:ext cx="7408862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431"/>
                <a:gridCol w="3704431"/>
              </a:tblGrid>
              <a:tr h="370840">
                <a:tc>
                  <a:txBody>
                    <a:bodyPr/>
                    <a:lstStyle/>
                    <a:p>
                      <a:pPr rtl="0" fontAlgn="t"/>
                      <a:r>
                        <a:rPr lang="tt-RU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Сүз төркеме</a:t>
                      </a:r>
                      <a:endParaRPr lang="ru-RU" sz="28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/>
                </a:tc>
                <a:tc>
                  <a:txBody>
                    <a:bodyPr/>
                    <a:lstStyle/>
                    <a:p>
                      <a:r>
                        <a:rPr lang="tt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Исем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0" fontAlgn="t"/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0" fontAlgn="t"/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0" fontAlgn="t"/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0" fontAlgn="t"/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0" fontAlgn="t"/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0" fontAlgn="t"/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52728"/>
          </a:xfrm>
        </p:spPr>
        <p:txBody>
          <a:bodyPr/>
          <a:lstStyle/>
          <a:p>
            <a:r>
              <a:rPr lang="tt-RU" dirty="0" smtClean="0"/>
              <a:t>Фокус – группалар белән эш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889913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84047" y="332656"/>
            <a:ext cx="8229600" cy="1252728"/>
          </a:xfrm>
        </p:spPr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6" y="1241161"/>
            <a:ext cx="3600400" cy="4424021"/>
          </a:xfrm>
          <a:prstGeom prst="roundRect">
            <a:avLst>
              <a:gd name="adj" fmla="val 4167"/>
            </a:avLst>
          </a:prstGeom>
          <a:solidFill>
            <a:srgbClr val="FFC000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2" name="Прямоугольник 1"/>
          <p:cNvSpPr/>
          <p:nvPr/>
        </p:nvSpPr>
        <p:spPr>
          <a:xfrm>
            <a:off x="4355976" y="2507051"/>
            <a:ext cx="4572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ru-RU" sz="4000" b="1" i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</a:t>
            </a:r>
            <a:r>
              <a:rPr lang="ru-RU" sz="4000" b="1" i="1" dirty="0" err="1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Танып</a:t>
            </a:r>
            <a:r>
              <a:rPr lang="ru-RU" sz="4000" b="1" i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4000" b="1" i="1" dirty="0" err="1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белүгә</a:t>
            </a:r>
            <a:r>
              <a:rPr lang="ru-RU" sz="4000" b="1" i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4000" b="1" i="1" dirty="0" err="1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бердәнбер</a:t>
            </a:r>
            <a:r>
              <a:rPr lang="ru-RU" sz="4000" b="1" i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4000" b="1" i="1" dirty="0" err="1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дөрес</a:t>
            </a:r>
            <a:r>
              <a:rPr lang="ru-RU" sz="4000" b="1" i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4000" b="1" i="1" dirty="0" err="1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юл</a:t>
            </a:r>
            <a:r>
              <a:rPr lang="ru-RU" sz="4000" b="1" i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–  </a:t>
            </a:r>
            <a:r>
              <a:rPr lang="ru-RU" sz="4000" b="1" i="1" dirty="0" err="1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эшчәнлек</a:t>
            </a:r>
            <a:r>
              <a:rPr lang="ru-RU" sz="4000" b="1" i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»</a:t>
            </a:r>
            <a:endParaRPr lang="ru-RU" sz="4000" b="1" i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lvl="0" algn="ctr"/>
            <a:endParaRPr lang="ru-RU" sz="4000" b="1" i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lvl="0" algn="ctr"/>
            <a:r>
              <a:rPr lang="ru-RU" sz="40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БЕРНАРД ШОУ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6717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tt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Мин бүген ... өйрәндем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tt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Бу алым миңа ошады (ошамады), чөнки...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tt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Мин әлеге алымны ... темасын өйрәнгәндә кулланырга телим.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tt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ТРИЗ технологиясенең иң отышлы алымы - ...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tt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Әлеге технологиянең авторы - ...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t-RU" dirty="0" smtClean="0"/>
              <a:t>Рефлексия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987004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50356" y="2674938"/>
            <a:ext cx="3451225" cy="3451225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t-RU" dirty="0" smtClean="0"/>
              <a:t>Игътибарыгыз өчен рәхмәт!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72379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785794"/>
            <a:ext cx="485778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u="sng" dirty="0" smtClean="0">
                <a:solidFill>
                  <a:srgbClr val="FF0000"/>
                </a:solidFill>
              </a:rPr>
              <a:t>ТРИЗ</a:t>
            </a:r>
            <a:r>
              <a:rPr lang="ru-RU" b="1" i="1" dirty="0" smtClean="0">
                <a:solidFill>
                  <a:srgbClr val="FF0000"/>
                </a:solidFill>
              </a:rPr>
              <a:t> — теория решения изобретательских задач (</a:t>
            </a:r>
            <a:r>
              <a:rPr lang="ru-RU" b="1" i="1" dirty="0" err="1" smtClean="0">
                <a:solidFill>
                  <a:srgbClr val="FF0000"/>
                </a:solidFill>
              </a:rPr>
              <a:t>иҗади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мәсьәләләр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чишү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теориясе</a:t>
            </a:r>
            <a:r>
              <a:rPr lang="ru-RU" b="1" i="1" dirty="0" smtClean="0">
                <a:solidFill>
                  <a:srgbClr val="FF0000"/>
                </a:solidFill>
              </a:rPr>
              <a:t>)</a:t>
            </a:r>
          </a:p>
          <a:p>
            <a:endParaRPr lang="ru-RU" i="1" dirty="0" smtClean="0"/>
          </a:p>
          <a:p>
            <a:r>
              <a:rPr lang="ru-RU" dirty="0" smtClean="0"/>
              <a:t> 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ТРИЗ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техногогиясе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1946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нчы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елда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Генрих </a:t>
            </a:r>
            <a:r>
              <a:rPr lang="ru-RU" sz="24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Саулович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Альтшуллер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һәм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аның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коллегалары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тарафыннан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тәкъдим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ителә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Аның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асылы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мавыктыргыч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мәсьәләрне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чишү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pic>
        <p:nvPicPr>
          <p:cNvPr id="10242" name="Picture 2" descr="http://1kcdn.com/cdn/1000/resimler/yazar_resimler/Genrikh-Altov_9632_14167709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857232"/>
            <a:ext cx="2857520" cy="42862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69292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1175171648"/>
              </p:ext>
            </p:extLst>
          </p:nvPr>
        </p:nvGraphicFramePr>
        <p:xfrm>
          <a:off x="467544" y="332656"/>
          <a:ext cx="820891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72105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71546"/>
            <a:ext cx="8229600" cy="50006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990033"/>
                </a:solidFill>
              </a:rPr>
              <a:t/>
            </a:r>
            <a:br>
              <a:rPr lang="ru-RU" sz="3600" b="1" dirty="0" smtClean="0">
                <a:solidFill>
                  <a:srgbClr val="990033"/>
                </a:solidFill>
              </a:rPr>
            </a:br>
            <a:r>
              <a:rPr lang="ru-RU" b="1" dirty="0" smtClean="0">
                <a:solidFill>
                  <a:srgbClr val="FF0000"/>
                </a:solidFill>
                <a:cs typeface="Arial" pitchFamily="34" charset="0"/>
              </a:rPr>
              <a:t> “</a:t>
            </a:r>
            <a:r>
              <a:rPr lang="ru-RU" b="1" dirty="0" err="1">
                <a:solidFill>
                  <a:srgbClr val="FF0000"/>
                </a:solidFill>
                <a:cs typeface="Arial" pitchFamily="34" charset="0"/>
              </a:rPr>
              <a:t>Ә</a:t>
            </a:r>
            <a:r>
              <a:rPr lang="ru-RU" b="1" dirty="0" err="1" smtClean="0">
                <a:solidFill>
                  <a:srgbClr val="FF0000"/>
                </a:solidFill>
                <a:cs typeface="Arial" pitchFamily="34" charset="0"/>
              </a:rPr>
              <a:t>йе</a:t>
            </a:r>
            <a:r>
              <a:rPr lang="ru-RU" b="1" dirty="0" smtClean="0">
                <a:solidFill>
                  <a:srgbClr val="FF0000"/>
                </a:solidFill>
                <a:cs typeface="Arial" pitchFamily="34" charset="0"/>
              </a:rPr>
              <a:t>- </a:t>
            </a:r>
            <a:r>
              <a:rPr lang="ru-RU" b="1" dirty="0" err="1" smtClean="0">
                <a:solidFill>
                  <a:srgbClr val="FF0000"/>
                </a:solidFill>
                <a:cs typeface="Arial" pitchFamily="34" charset="0"/>
              </a:rPr>
              <a:t>юк</a:t>
            </a:r>
            <a:r>
              <a:rPr lang="ru-RU" b="1" dirty="0" smtClean="0">
                <a:solidFill>
                  <a:srgbClr val="FF0000"/>
                </a:solidFill>
                <a:cs typeface="Arial" pitchFamily="34" charset="0"/>
              </a:rPr>
              <a:t>”</a:t>
            </a:r>
            <a:br>
              <a:rPr lang="ru-RU" b="1" dirty="0" smtClean="0">
                <a:solidFill>
                  <a:srgbClr val="FF0000"/>
                </a:solidFill>
                <a:cs typeface="Arial" pitchFamily="34" charset="0"/>
              </a:rPr>
            </a:br>
            <a:r>
              <a:rPr lang="ru-RU" dirty="0" smtClean="0">
                <a:solidFill>
                  <a:srgbClr val="990033"/>
                </a:solidFill>
              </a:rPr>
              <a:t/>
            </a:r>
            <a:br>
              <a:rPr lang="ru-RU" dirty="0" smtClean="0">
                <a:solidFill>
                  <a:srgbClr val="990033"/>
                </a:solidFill>
              </a:rPr>
            </a:br>
            <a:endParaRPr lang="ru-RU" dirty="0">
              <a:solidFill>
                <a:srgbClr val="990033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928802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i="1" dirty="0" smtClean="0">
                <a:solidFill>
                  <a:srgbClr val="004070"/>
                </a:solidFill>
              </a:rPr>
              <a:t/>
            </a:r>
            <a:br>
              <a:rPr lang="ru-RU" sz="3600" i="1" dirty="0" smtClean="0">
                <a:solidFill>
                  <a:srgbClr val="004070"/>
                </a:solidFill>
              </a:rPr>
            </a:br>
            <a:endParaRPr lang="ru-RU" sz="3600" i="1" dirty="0">
              <a:solidFill>
                <a:srgbClr val="00407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4509120"/>
            <a:ext cx="80648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i="1" dirty="0">
              <a:solidFill>
                <a:srgbClr val="00407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9815" y="2276872"/>
            <a:ext cx="846502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ТРИЗ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технологиясенең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алымы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Кечкенәләрне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зурларны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кызыксындыра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укучыларны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позициягә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чыгара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Түбәндәге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гамәлләрне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формалаштыра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Таркатылган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фактларны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картинага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берләштерү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tt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Билге булган мәгълүматны системага салу;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Башкаларны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тыңлау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һәм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ишетә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белү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4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tt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Укытучы сүз уйлый (сан, предмет, әдәби герой, тарихи шәхес һәм башкалар)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Укучылар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укытучы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әйе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яки «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юк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дип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әйтерлек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сорау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эзлиләр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369064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7200" b="1" dirty="0" smtClean="0">
                <a:solidFill>
                  <a:srgbClr val="FF0000"/>
                </a:solidFill>
                <a:cs typeface="Arial" pitchFamily="34" charset="0"/>
              </a:rPr>
              <a:t/>
            </a:r>
            <a:br>
              <a:rPr lang="ru-RU" sz="7200" b="1" dirty="0" smtClean="0">
                <a:solidFill>
                  <a:srgbClr val="FF0000"/>
                </a:solidFill>
                <a:cs typeface="Arial" pitchFamily="34" charset="0"/>
              </a:rPr>
            </a:br>
            <a:r>
              <a:rPr lang="ru-RU" sz="7200" b="1" dirty="0">
                <a:solidFill>
                  <a:srgbClr val="FF0000"/>
                </a:solidFill>
                <a:cs typeface="Arial" pitchFamily="34" charset="0"/>
              </a:rPr>
              <a:t/>
            </a:r>
            <a:br>
              <a:rPr lang="ru-RU" sz="7200" b="1" dirty="0">
                <a:solidFill>
                  <a:srgbClr val="FF0000"/>
                </a:solidFill>
                <a:cs typeface="Arial" pitchFamily="34" charset="0"/>
              </a:rPr>
            </a:br>
            <a:r>
              <a:rPr lang="ru-RU" sz="7200" b="1" dirty="0" smtClean="0">
                <a:solidFill>
                  <a:srgbClr val="FF0000"/>
                </a:solidFill>
                <a:cs typeface="Arial" pitchFamily="34" charset="0"/>
              </a:rPr>
              <a:t>“</a:t>
            </a:r>
            <a:r>
              <a:rPr lang="ru-RU" sz="7200" b="1" dirty="0" err="1">
                <a:solidFill>
                  <a:srgbClr val="FF0000"/>
                </a:solidFill>
                <a:cs typeface="Arial" pitchFamily="34" charset="0"/>
              </a:rPr>
              <a:t>Әйе</a:t>
            </a:r>
            <a:r>
              <a:rPr lang="ru-RU" sz="7200" b="1" dirty="0">
                <a:solidFill>
                  <a:srgbClr val="FF0000"/>
                </a:solidFill>
                <a:cs typeface="Arial" pitchFamily="34" charset="0"/>
              </a:rPr>
              <a:t>- </a:t>
            </a:r>
            <a:r>
              <a:rPr lang="ru-RU" sz="7200" b="1" dirty="0" err="1">
                <a:solidFill>
                  <a:srgbClr val="FF0000"/>
                </a:solidFill>
                <a:cs typeface="Arial" pitchFamily="34" charset="0"/>
              </a:rPr>
              <a:t>юк</a:t>
            </a:r>
            <a:r>
              <a:rPr lang="ru-RU" sz="7200" b="1" dirty="0" smtClean="0">
                <a:solidFill>
                  <a:srgbClr val="FF0000"/>
                </a:solidFill>
                <a:cs typeface="Arial" pitchFamily="34" charset="0"/>
              </a:rPr>
              <a:t>”</a:t>
            </a:r>
            <a:br>
              <a:rPr lang="ru-RU" sz="7200" b="1" dirty="0" smtClean="0">
                <a:solidFill>
                  <a:srgbClr val="FF0000"/>
                </a:solidFill>
                <a:cs typeface="Arial" pitchFamily="34" charset="0"/>
              </a:rPr>
            </a:br>
            <a:endParaRPr lang="ru-RU" altLang="ru-RU" sz="8000" dirty="0" smtClean="0">
              <a:solidFill>
                <a:srgbClr val="7030A0"/>
              </a:solidFill>
              <a:latin typeface="a_CampusOtl3DShad" pitchFamily="82" charset="-52"/>
            </a:endParaRPr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buFont typeface="Arial" charset="0"/>
              <a:buNone/>
            </a:pPr>
            <a:r>
              <a:rPr lang="ru-RU" altLang="ru-RU" sz="4800" dirty="0" err="1" smtClean="0">
                <a:latin typeface="Academy Italic" pitchFamily="2" charset="0"/>
              </a:rPr>
              <a:t>Ул</a:t>
            </a:r>
            <a:r>
              <a:rPr lang="ru-RU" altLang="ru-RU" sz="4800" dirty="0" smtClean="0">
                <a:latin typeface="Academy Italic" pitchFamily="2" charset="0"/>
              </a:rPr>
              <a:t> </a:t>
            </a:r>
            <a:r>
              <a:rPr lang="ru-RU" altLang="ru-RU" sz="4800" dirty="0" err="1" smtClean="0">
                <a:latin typeface="Academy Italic" pitchFamily="2" charset="0"/>
              </a:rPr>
              <a:t>аны</a:t>
            </a:r>
            <a:r>
              <a:rPr lang="ru-RU" altLang="ru-RU" sz="4800" dirty="0" smtClean="0">
                <a:latin typeface="Academy Italic" pitchFamily="2" charset="0"/>
              </a:rPr>
              <a:t> </a:t>
            </a:r>
            <a:r>
              <a:rPr lang="ru-RU" altLang="ru-RU" sz="4800" dirty="0" err="1" smtClean="0">
                <a:latin typeface="Academy Italic" pitchFamily="2" charset="0"/>
              </a:rPr>
              <a:t>көн</a:t>
            </a:r>
            <a:r>
              <a:rPr lang="ru-RU" altLang="ru-RU" sz="4800" dirty="0" smtClean="0">
                <a:latin typeface="Academy Italic" pitchFamily="2" charset="0"/>
              </a:rPr>
              <a:t> </a:t>
            </a:r>
            <a:r>
              <a:rPr lang="ru-RU" altLang="ru-RU" sz="4800" dirty="0" err="1" smtClean="0">
                <a:latin typeface="Academy Italic" pitchFamily="2" charset="0"/>
              </a:rPr>
              <a:t>саен</a:t>
            </a:r>
            <a:r>
              <a:rPr lang="ru-RU" altLang="ru-RU" sz="4800" dirty="0" smtClean="0">
                <a:latin typeface="Academy Italic" pitchFamily="2" charset="0"/>
              </a:rPr>
              <a:t> </a:t>
            </a:r>
            <a:r>
              <a:rPr lang="ru-RU" altLang="ru-RU" sz="4800" dirty="0" err="1" smtClean="0">
                <a:latin typeface="Academy Italic" pitchFamily="2" charset="0"/>
              </a:rPr>
              <a:t>эзләде</a:t>
            </a:r>
            <a:r>
              <a:rPr lang="ru-RU" altLang="ru-RU" sz="4800" dirty="0" smtClean="0">
                <a:latin typeface="Academy Italic" pitchFamily="2" charset="0"/>
              </a:rPr>
              <a:t>.</a:t>
            </a:r>
          </a:p>
          <a:p>
            <a:pPr algn="r" eaLnBrk="1" hangingPunct="1">
              <a:buFont typeface="Arial" charset="0"/>
              <a:buNone/>
            </a:pPr>
            <a:r>
              <a:rPr lang="ru-RU" altLang="ru-RU" sz="4800" dirty="0" smtClean="0">
                <a:latin typeface="Academy Italic" pitchFamily="2" charset="0"/>
              </a:rPr>
              <a:t>                         </a:t>
            </a:r>
            <a:endParaRPr lang="ru-RU" altLang="ru-RU" sz="2000" dirty="0" smtClean="0">
              <a:latin typeface="Academy Italic" pitchFamily="2" charset="0"/>
            </a:endParaRPr>
          </a:p>
          <a:p>
            <a:pPr algn="just" eaLnBrk="1" hangingPunct="1">
              <a:buFont typeface="Wingdings" pitchFamily="2" charset="2"/>
              <a:buChar char="ü"/>
            </a:pPr>
            <a:r>
              <a:rPr lang="ru-RU" altLang="ru-RU" sz="2000" dirty="0" smtClean="0">
                <a:latin typeface="Academy Italic" pitchFamily="2" charset="0"/>
              </a:rPr>
              <a:t> </a:t>
            </a:r>
            <a:r>
              <a:rPr lang="ru-RU" altLang="ru-RU" sz="2800" dirty="0" err="1" smtClean="0">
                <a:latin typeface="Academy" pitchFamily="2" charset="0"/>
              </a:rPr>
              <a:t>Бу</a:t>
            </a:r>
            <a:r>
              <a:rPr lang="ru-RU" altLang="ru-RU" sz="2800" dirty="0" smtClean="0">
                <a:latin typeface="Academy" pitchFamily="2" charset="0"/>
              </a:rPr>
              <a:t> </a:t>
            </a:r>
            <a:r>
              <a:rPr lang="ru-RU" altLang="ru-RU" sz="2800" dirty="0" err="1" smtClean="0">
                <a:latin typeface="Academy" pitchFamily="2" charset="0"/>
              </a:rPr>
              <a:t>модаль</a:t>
            </a:r>
            <a:r>
              <a:rPr lang="ru-RU" altLang="ru-RU" sz="2800" dirty="0" smtClean="0">
                <a:latin typeface="Academy" pitchFamily="2" charset="0"/>
              </a:rPr>
              <a:t> </a:t>
            </a:r>
            <a:r>
              <a:rPr lang="tt-RU" altLang="ru-RU" sz="2800" dirty="0" smtClean="0">
                <a:latin typeface="Academy" pitchFamily="2" charset="0"/>
              </a:rPr>
              <a:t>сүз төркеме </a:t>
            </a:r>
            <a:r>
              <a:rPr lang="ru-RU" altLang="ru-RU" sz="2800" dirty="0" smtClean="0">
                <a:latin typeface="Academy" pitchFamily="2" charset="0"/>
              </a:rPr>
              <a:t>(</a:t>
            </a:r>
            <a:r>
              <a:rPr lang="ru-RU" altLang="ru-RU" sz="2800" dirty="0" err="1" smtClean="0">
                <a:latin typeface="Academy" pitchFamily="2" charset="0"/>
              </a:rPr>
              <a:t>юк</a:t>
            </a:r>
            <a:r>
              <a:rPr lang="ru-RU" altLang="ru-RU" sz="2800" dirty="0" smtClean="0">
                <a:latin typeface="Academy" pitchFamily="2" charset="0"/>
              </a:rPr>
              <a:t>) 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ru-RU" altLang="ru-RU" sz="2800" dirty="0" err="1" smtClean="0">
                <a:latin typeface="Academy" pitchFamily="2" charset="0"/>
              </a:rPr>
              <a:t>Бу</a:t>
            </a:r>
            <a:r>
              <a:rPr lang="ru-RU" altLang="ru-RU" sz="2800" dirty="0" smtClean="0">
                <a:latin typeface="Academy" pitchFamily="2" charset="0"/>
              </a:rPr>
              <a:t> </a:t>
            </a:r>
            <a:r>
              <a:rPr lang="ru-RU" altLang="ru-RU" sz="2800" dirty="0" err="1" smtClean="0">
                <a:latin typeface="Academy" pitchFamily="2" charset="0"/>
              </a:rPr>
              <a:t>сүзнең</a:t>
            </a:r>
            <a:r>
              <a:rPr lang="ru-RU" altLang="ru-RU" sz="2800" dirty="0" smtClean="0">
                <a:latin typeface="Academy" pitchFamily="2" charset="0"/>
              </a:rPr>
              <a:t> </a:t>
            </a:r>
            <a:r>
              <a:rPr lang="ru-RU" altLang="ru-RU" sz="2800" dirty="0" err="1" smtClean="0">
                <a:latin typeface="Academy" pitchFamily="2" charset="0"/>
              </a:rPr>
              <a:t>төркемчәләре</a:t>
            </a:r>
            <a:r>
              <a:rPr lang="ru-RU" altLang="ru-RU" sz="2800" dirty="0" smtClean="0">
                <a:latin typeface="Academy" pitchFamily="2" charset="0"/>
              </a:rPr>
              <a:t> бар(</a:t>
            </a:r>
            <a:r>
              <a:rPr lang="ru-RU" altLang="ru-RU" sz="2800" dirty="0" err="1" smtClean="0">
                <a:latin typeface="Academy" pitchFamily="2" charset="0"/>
              </a:rPr>
              <a:t>әйе</a:t>
            </a:r>
            <a:r>
              <a:rPr lang="ru-RU" altLang="ru-RU" sz="2800" dirty="0" smtClean="0">
                <a:latin typeface="Academy" pitchFamily="2" charset="0"/>
              </a:rPr>
              <a:t>)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ru-RU" altLang="ru-RU" sz="2800" dirty="0" err="1" smtClean="0">
                <a:latin typeface="Academy" pitchFamily="2" charset="0"/>
              </a:rPr>
              <a:t>Бу</a:t>
            </a:r>
            <a:r>
              <a:rPr lang="ru-RU" altLang="ru-RU" sz="2800" dirty="0" smtClean="0">
                <a:latin typeface="Academy" pitchFamily="2" charset="0"/>
              </a:rPr>
              <a:t> </a:t>
            </a:r>
            <a:r>
              <a:rPr lang="ru-RU" altLang="ru-RU" sz="2800" dirty="0" err="1" smtClean="0">
                <a:latin typeface="Academy" pitchFamily="2" charset="0"/>
              </a:rPr>
              <a:t>сүздә</a:t>
            </a:r>
            <a:r>
              <a:rPr lang="ru-RU" altLang="ru-RU" sz="2800" dirty="0" smtClean="0">
                <a:latin typeface="Academy" pitchFamily="2" charset="0"/>
              </a:rPr>
              <a:t> 1 </a:t>
            </a:r>
            <a:r>
              <a:rPr lang="ru-RU" altLang="ru-RU" sz="2800" dirty="0" err="1" smtClean="0">
                <a:latin typeface="Academy" pitchFamily="2" charset="0"/>
              </a:rPr>
              <a:t>иҗек</a:t>
            </a:r>
            <a:r>
              <a:rPr lang="ru-RU" altLang="ru-RU" sz="2800" dirty="0" smtClean="0">
                <a:latin typeface="Academy" pitchFamily="2" charset="0"/>
              </a:rPr>
              <a:t>? (…) </a:t>
            </a:r>
            <a:r>
              <a:rPr lang="ru-RU" altLang="ru-RU" sz="2800" dirty="0" err="1" smtClean="0">
                <a:latin typeface="Academy" pitchFamily="2" charset="0"/>
              </a:rPr>
              <a:t>һәм</a:t>
            </a:r>
            <a:r>
              <a:rPr lang="ru-RU" altLang="ru-RU" sz="2800" dirty="0" smtClean="0">
                <a:latin typeface="Academy" pitchFamily="2" charset="0"/>
              </a:rPr>
              <a:t> </a:t>
            </a:r>
            <a:r>
              <a:rPr lang="ru-RU" altLang="ru-RU" sz="2800" dirty="0" err="1" smtClean="0">
                <a:latin typeface="Academy" pitchFamily="2" charset="0"/>
              </a:rPr>
              <a:t>шулай</a:t>
            </a:r>
            <a:r>
              <a:rPr lang="ru-RU" altLang="ru-RU" sz="2800" dirty="0" smtClean="0">
                <a:latin typeface="Academy" pitchFamily="2" charset="0"/>
              </a:rPr>
              <a:t> </a:t>
            </a:r>
            <a:r>
              <a:rPr lang="ru-RU" altLang="ru-RU" sz="2800" dirty="0" err="1" smtClean="0">
                <a:latin typeface="Academy" pitchFamily="2" charset="0"/>
              </a:rPr>
              <a:t>дәвам</a:t>
            </a:r>
            <a:r>
              <a:rPr lang="ru-RU" altLang="ru-RU" sz="2800" dirty="0" smtClean="0">
                <a:latin typeface="Academy" pitchFamily="2" charset="0"/>
              </a:rPr>
              <a:t> </a:t>
            </a:r>
            <a:r>
              <a:rPr lang="ru-RU" altLang="ru-RU" sz="2800" dirty="0" err="1" smtClean="0">
                <a:latin typeface="Academy" pitchFamily="2" charset="0"/>
              </a:rPr>
              <a:t>итә</a:t>
            </a:r>
            <a:endParaRPr lang="ru-RU" altLang="ru-RU" sz="2800" i="1" dirty="0" smtClean="0">
              <a:latin typeface="Academy" pitchFamily="2" charset="0"/>
            </a:endParaRPr>
          </a:p>
          <a:p>
            <a:pPr algn="just" eaLnBrk="1" hangingPunct="1">
              <a:buFont typeface="Wingdings" pitchFamily="2" charset="2"/>
              <a:buChar char="ü"/>
            </a:pPr>
            <a:endParaRPr lang="ru-RU" altLang="ru-RU" sz="2800" dirty="0" smtClean="0">
              <a:latin typeface="Academy" pitchFamily="2" charset="0"/>
            </a:endParaRPr>
          </a:p>
          <a:p>
            <a:pPr algn="just" eaLnBrk="1" hangingPunct="1">
              <a:buFont typeface="Wingdings" pitchFamily="2" charset="2"/>
              <a:buChar char="ü"/>
            </a:pPr>
            <a:endParaRPr lang="ru-RU" altLang="ru-RU" sz="4800" dirty="0" smtClean="0">
              <a:latin typeface="Academy Italic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525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63352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0033CC"/>
                </a:solidFill>
              </a:rPr>
              <a:t/>
            </a:r>
            <a:br>
              <a:rPr lang="ru-RU" sz="2400" b="1" dirty="0" smtClean="0">
                <a:solidFill>
                  <a:srgbClr val="0033CC"/>
                </a:solidFill>
              </a:rPr>
            </a:br>
            <a:r>
              <a:rPr lang="ru-RU" sz="2400" b="1" dirty="0" smtClean="0">
                <a:solidFill>
                  <a:srgbClr val="0033CC"/>
                </a:solidFill>
              </a:rPr>
              <a:t/>
            </a:r>
            <a:br>
              <a:rPr lang="ru-RU" sz="2400" b="1" dirty="0" smtClean="0">
                <a:solidFill>
                  <a:srgbClr val="0033CC"/>
                </a:solidFill>
              </a:rPr>
            </a:br>
            <a:r>
              <a:rPr lang="ru-RU" sz="31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ТРИЗ- </a:t>
            </a:r>
            <a:r>
              <a:rPr lang="ru-RU" sz="31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табышмак</a:t>
            </a:r>
            <a:r>
              <a:rPr lang="ru-RU" sz="31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31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0033CC"/>
                </a:solidFill>
              </a:rPr>
              <a:t/>
            </a:r>
            <a:br>
              <a:rPr lang="ru-RU" sz="3100" b="1" dirty="0">
                <a:solidFill>
                  <a:srgbClr val="0033CC"/>
                </a:solidFill>
              </a:rPr>
            </a:br>
            <a:endParaRPr lang="ru-RU" sz="530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Clr>
                <a:srgbClr val="31B6FD"/>
              </a:buClr>
              <a:buNone/>
            </a:pPr>
            <a:endParaRPr lang="ru-RU" sz="1600" b="1" dirty="0" smtClean="0">
              <a:solidFill>
                <a:srgbClr val="073E87"/>
              </a:solidFill>
            </a:endParaRPr>
          </a:p>
          <a:p>
            <a:pPr marL="0" lvl="0" indent="0">
              <a:buClr>
                <a:srgbClr val="31B6FD"/>
              </a:buClr>
              <a:buNone/>
            </a:pPr>
            <a:endParaRPr lang="ru-RU" sz="600" dirty="0">
              <a:solidFill>
                <a:srgbClr val="073E87"/>
              </a:solidFill>
            </a:endParaRPr>
          </a:p>
          <a:p>
            <a:pPr marL="0" lvl="0" indent="0">
              <a:buClr>
                <a:srgbClr val="31B6FD"/>
              </a:buClr>
              <a:buNone/>
            </a:pPr>
            <a:endParaRPr lang="ru-RU" sz="600" dirty="0">
              <a:solidFill>
                <a:srgbClr val="073E87"/>
              </a:solidFill>
            </a:endParaRPr>
          </a:p>
          <a:p>
            <a:pPr marL="0" lvl="0" indent="0">
              <a:buClr>
                <a:srgbClr val="31B6FD"/>
              </a:buClr>
              <a:buNone/>
            </a:pPr>
            <a:r>
              <a:rPr lang="ru-RU" sz="600" dirty="0">
                <a:solidFill>
                  <a:srgbClr val="073E87"/>
                </a:solidFill>
              </a:rPr>
              <a:t>         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69839989"/>
              </p:ext>
            </p:extLst>
          </p:nvPr>
        </p:nvGraphicFramePr>
        <p:xfrm>
          <a:off x="1331640" y="2420888"/>
          <a:ext cx="6984776" cy="550564"/>
        </p:xfrm>
        <a:graphic>
          <a:graphicData uri="http://schemas.openxmlformats.org/drawingml/2006/table">
            <a:tbl>
              <a:tblPr firstRow="1" firstCol="1" bandRow="1"/>
              <a:tblGrid>
                <a:gridCol w="3672408"/>
                <a:gridCol w="3312368"/>
              </a:tblGrid>
              <a:tr h="550564">
                <a:tc>
                  <a:txBody>
                    <a:bodyPr/>
                    <a:lstStyle/>
                    <a:p>
                      <a:pPr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2800" b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Нинди</a:t>
                      </a:r>
                      <a:r>
                        <a:rPr lang="ru-RU" sz="2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?»</a:t>
                      </a:r>
                      <a:endParaRPr lang="ru-RU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2800" b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Бу</a:t>
                      </a:r>
                      <a:r>
                        <a:rPr lang="ru-RU" sz="2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нәрсә</a:t>
                      </a:r>
                      <a:r>
                        <a:rPr lang="ru-RU" sz="2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соң</a:t>
                      </a:r>
                      <a:r>
                        <a:rPr lang="ru-RU" sz="2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?»</a:t>
                      </a:r>
                      <a:endParaRPr lang="ru-RU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51269573"/>
              </p:ext>
            </p:extLst>
          </p:nvPr>
        </p:nvGraphicFramePr>
        <p:xfrm>
          <a:off x="10048206" y="5867400"/>
          <a:ext cx="467394" cy="644298"/>
        </p:xfrm>
        <a:graphic>
          <a:graphicData uri="http://schemas.openxmlformats.org/drawingml/2006/table">
            <a:tbl>
              <a:tblPr firstRow="1" firstCol="1" bandRow="1"/>
              <a:tblGrid>
                <a:gridCol w="162560"/>
                <a:gridCol w="304834"/>
              </a:tblGrid>
              <a:tr h="644298">
                <a:tc>
                  <a:txBody>
                    <a:bodyPr/>
                    <a:lstStyle/>
                    <a:p>
                      <a:pPr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2400" b="1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 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403648" y="1524000"/>
            <a:ext cx="698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нче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ысул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предметның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билгеләре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буенча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78535822"/>
              </p:ext>
            </p:extLst>
          </p:nvPr>
        </p:nvGraphicFramePr>
        <p:xfrm>
          <a:off x="1331640" y="2996952"/>
          <a:ext cx="6948760" cy="2664296"/>
        </p:xfrm>
        <a:graphic>
          <a:graphicData uri="http://schemas.openxmlformats.org/drawingml/2006/table">
            <a:tbl>
              <a:tblPr firstRow="1" firstCol="1" bandRow="1"/>
              <a:tblGrid>
                <a:gridCol w="3651128"/>
                <a:gridCol w="3297632"/>
              </a:tblGrid>
              <a:tr h="2664296">
                <a:tc>
                  <a:txBody>
                    <a:bodyPr/>
                    <a:lstStyle/>
                    <a:p>
                      <a:pPr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3600" b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Якты</a:t>
                      </a:r>
                      <a:r>
                        <a:rPr lang="ru-RU" sz="3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36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әмма</a:t>
                      </a:r>
                      <a:r>
                        <a:rPr lang="ru-RU" sz="36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endParaRPr lang="ru-RU" sz="3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3600" b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Түгәрәк</a:t>
                      </a:r>
                      <a:endParaRPr lang="ru-RU" sz="3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36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Кайнар</a:t>
                      </a:r>
                      <a:endParaRPr lang="ru-RU" sz="3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32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Лампа </a:t>
                      </a:r>
                      <a:r>
                        <a:rPr lang="ru-RU" sz="32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түгел</a:t>
                      </a:r>
                      <a:endParaRPr lang="ru-RU" sz="32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3200" b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Тәгәрмәч</a:t>
                      </a:r>
                      <a:endParaRPr lang="ru-RU" sz="3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3200" b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Ялкын</a:t>
                      </a:r>
                      <a:endParaRPr lang="ru-RU" sz="3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8924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63352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0033CC"/>
                </a:solidFill>
              </a:rPr>
              <a:t/>
            </a:r>
            <a:br>
              <a:rPr lang="ru-RU" sz="2400" b="1" dirty="0" smtClean="0">
                <a:solidFill>
                  <a:srgbClr val="0033CC"/>
                </a:solidFill>
              </a:rPr>
            </a:br>
            <a:r>
              <a:rPr lang="ru-RU" sz="2400" b="1" dirty="0" smtClean="0">
                <a:solidFill>
                  <a:srgbClr val="0033CC"/>
                </a:solidFill>
              </a:rPr>
              <a:t/>
            </a:r>
            <a:br>
              <a:rPr lang="ru-RU" sz="2400" b="1" dirty="0" smtClean="0">
                <a:solidFill>
                  <a:srgbClr val="0033CC"/>
                </a:solidFill>
              </a:rPr>
            </a:br>
            <a:r>
              <a:rPr lang="ru-RU" sz="31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ТРИЗ- </a:t>
            </a:r>
            <a:r>
              <a:rPr lang="ru-RU" sz="31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табышмак</a:t>
            </a:r>
            <a:r>
              <a:rPr lang="ru-RU" sz="31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31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0033CC"/>
                </a:solidFill>
              </a:rPr>
              <a:t/>
            </a:r>
            <a:br>
              <a:rPr lang="ru-RU" sz="3100" b="1" dirty="0">
                <a:solidFill>
                  <a:srgbClr val="0033CC"/>
                </a:solidFill>
              </a:rPr>
            </a:br>
            <a:endParaRPr lang="ru-RU" sz="530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Clr>
                <a:srgbClr val="31B6FD"/>
              </a:buClr>
              <a:buNone/>
            </a:pPr>
            <a:endParaRPr lang="ru-RU" sz="1600" b="1" dirty="0" smtClean="0">
              <a:solidFill>
                <a:srgbClr val="073E87"/>
              </a:solidFill>
            </a:endParaRPr>
          </a:p>
          <a:p>
            <a:pPr marL="0" lvl="0" indent="0">
              <a:buClr>
                <a:srgbClr val="31B6FD"/>
              </a:buClr>
              <a:buNone/>
            </a:pPr>
            <a:endParaRPr lang="ru-RU" sz="600" dirty="0">
              <a:solidFill>
                <a:srgbClr val="073E87"/>
              </a:solidFill>
            </a:endParaRPr>
          </a:p>
          <a:p>
            <a:pPr marL="0" lvl="0" indent="0">
              <a:buClr>
                <a:srgbClr val="31B6FD"/>
              </a:buClr>
              <a:buNone/>
            </a:pPr>
            <a:endParaRPr lang="ru-RU" sz="600" dirty="0">
              <a:solidFill>
                <a:srgbClr val="073E87"/>
              </a:solidFill>
            </a:endParaRPr>
          </a:p>
          <a:p>
            <a:pPr marL="0" lvl="0" indent="0">
              <a:buClr>
                <a:srgbClr val="31B6FD"/>
              </a:buClr>
              <a:buNone/>
            </a:pPr>
            <a:r>
              <a:rPr lang="ru-RU" sz="600" dirty="0">
                <a:solidFill>
                  <a:srgbClr val="073E87"/>
                </a:solidFill>
              </a:rPr>
              <a:t>         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06485364"/>
              </p:ext>
            </p:extLst>
          </p:nvPr>
        </p:nvGraphicFramePr>
        <p:xfrm>
          <a:off x="1331640" y="2420888"/>
          <a:ext cx="6984776" cy="841248"/>
        </p:xfrm>
        <a:graphic>
          <a:graphicData uri="http://schemas.openxmlformats.org/drawingml/2006/table">
            <a:tbl>
              <a:tblPr firstRow="1" firstCol="1" bandRow="1"/>
              <a:tblGrid>
                <a:gridCol w="3672408"/>
                <a:gridCol w="3312368"/>
              </a:tblGrid>
              <a:tr h="55056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Нишли</a:t>
                      </a:r>
                      <a:r>
                        <a:rPr lang="ru-RU" sz="2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Бу</a:t>
                      </a:r>
                      <a:r>
                        <a:rPr lang="ru-RU" sz="2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эшне</a:t>
                      </a:r>
                      <a:r>
                        <a:rPr lang="ru-RU" sz="2400" b="1" kern="12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kern="1200" baseline="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тагын</a:t>
                      </a:r>
                      <a:r>
                        <a:rPr lang="ru-RU" sz="2400" b="1" kern="12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кем </a:t>
                      </a:r>
                      <a:r>
                        <a:rPr lang="ru-RU" sz="2400" b="1" kern="1200" baseline="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башкара</a:t>
                      </a:r>
                      <a:r>
                        <a:rPr lang="ru-RU" sz="2400" b="1" kern="12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endParaRPr lang="ru-RU" sz="2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51269573"/>
              </p:ext>
            </p:extLst>
          </p:nvPr>
        </p:nvGraphicFramePr>
        <p:xfrm>
          <a:off x="10048206" y="5867400"/>
          <a:ext cx="467394" cy="644298"/>
        </p:xfrm>
        <a:graphic>
          <a:graphicData uri="http://schemas.openxmlformats.org/drawingml/2006/table">
            <a:tbl>
              <a:tblPr firstRow="1" firstCol="1" bandRow="1"/>
              <a:tblGrid>
                <a:gridCol w="162560"/>
                <a:gridCol w="304834"/>
              </a:tblGrid>
              <a:tr h="644298">
                <a:tc>
                  <a:txBody>
                    <a:bodyPr/>
                    <a:lstStyle/>
                    <a:p>
                      <a:pPr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ru-RU" sz="2400" b="1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 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91680" y="1524000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нче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ысул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эш-гамәлләре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буенча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74900886"/>
              </p:ext>
            </p:extLst>
          </p:nvPr>
        </p:nvGraphicFramePr>
        <p:xfrm>
          <a:off x="1331640" y="3212976"/>
          <a:ext cx="6948760" cy="2232248"/>
        </p:xfrm>
        <a:graphic>
          <a:graphicData uri="http://schemas.openxmlformats.org/drawingml/2006/table">
            <a:tbl>
              <a:tblPr firstRow="1" firstCol="1" bandRow="1"/>
              <a:tblGrid>
                <a:gridCol w="3651128"/>
                <a:gridCol w="3297632"/>
              </a:tblGrid>
              <a:tr h="22322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2800" b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Оча</a:t>
                      </a:r>
                      <a:r>
                        <a:rPr lang="ru-RU" sz="2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ләкин</a:t>
                      </a:r>
                      <a:endParaRPr lang="ru-RU" sz="2800" b="1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2800" b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Чиный</a:t>
                      </a:r>
                      <a:endParaRPr lang="ru-RU" sz="2800" b="1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2800" b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Тешли</a:t>
                      </a:r>
                      <a:endParaRPr lang="ru-RU" sz="2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Самолёт </a:t>
                      </a:r>
                      <a:r>
                        <a:rPr lang="ru-RU" sz="2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түгел</a:t>
                      </a:r>
                      <a:endParaRPr lang="ru-RU" sz="2800" b="1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Тычкан</a:t>
                      </a:r>
                      <a:endParaRPr lang="ru-RU" sz="2800" b="1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Маэмай</a:t>
                      </a:r>
                      <a:r>
                        <a:rPr lang="ru-RU" sz="2800" b="1" kern="12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2800" b="1" kern="1200" baseline="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эт</a:t>
                      </a:r>
                      <a:r>
                        <a:rPr lang="ru-RU" sz="2800" b="1" kern="12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ru-RU" sz="2800" b="1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5671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dirty="0" smtClean="0"/>
              <a:t> «</a:t>
            </a:r>
            <a:r>
              <a:rPr lang="ru-RU" altLang="ru-RU" dirty="0" err="1" smtClean="0"/>
              <a:t>Морфологик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тартма</a:t>
            </a:r>
            <a:r>
              <a:rPr lang="ru-RU" altLang="ru-RU" dirty="0" smtClean="0"/>
              <a:t>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noFill/>
          <a:ln>
            <a:miter lim="800000"/>
            <a:headEnd/>
            <a:tailEnd/>
          </a:ln>
          <a:extLst/>
        </p:spPr>
        <p:txBody>
          <a:bodyPr/>
          <a:lstStyle/>
          <a:p>
            <a:pPr>
              <a:defRPr/>
            </a:pPr>
            <a:r>
              <a:rPr lang="ru-RU" dirty="0" smtClean="0">
                <a:solidFill>
                  <a:srgbClr val="FFFF00"/>
                </a:solidFill>
              </a:rPr>
              <a:t>Сочинение сказки.</a:t>
            </a:r>
          </a:p>
          <a:p>
            <a:pPr>
              <a:defRPr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98900899"/>
              </p:ext>
            </p:extLst>
          </p:nvPr>
        </p:nvGraphicFramePr>
        <p:xfrm>
          <a:off x="539750" y="1772817"/>
          <a:ext cx="8596682" cy="47097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9261"/>
                <a:gridCol w="1118813"/>
                <a:gridCol w="1296144"/>
                <a:gridCol w="1512168"/>
                <a:gridCol w="1728192"/>
                <a:gridCol w="1612104"/>
              </a:tblGrid>
              <a:tr h="11460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Геройлар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t-RU" sz="1800" b="1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Явыз</a:t>
                      </a:r>
                      <a:r>
                        <a:rPr lang="tt-RU" sz="1800" b="1" baseline="0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 көчләр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Максат</a:t>
                      </a: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һәм</a:t>
                      </a: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теләкләр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Тылсымлы</a:t>
                      </a: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предметлар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Әверелешләр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Тылсымлы</a:t>
                      </a:r>
                      <a:r>
                        <a:rPr lang="ru-RU" sz="2000" b="1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урыннар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</a:tr>
              <a:tr h="6037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t-RU" sz="2000" b="1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Гөлчәчәк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Дию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t-RU" sz="2000" b="1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Өйгә</a:t>
                      </a:r>
                      <a:r>
                        <a:rPr lang="tt-RU" sz="2000" b="1" baseline="0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 кайту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Тарак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t-RU" sz="2000" b="1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Каенана-бүре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Кара урман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</a:tr>
              <a:tr h="9055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Камыр</a:t>
                      </a: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батыр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t-RU" sz="2000" b="1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Убырлы</a:t>
                      </a:r>
                      <a:r>
                        <a:rPr lang="tt-RU" sz="2000" b="1" baseline="0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 карчык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t-RU" sz="2000" b="1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Тере</a:t>
                      </a:r>
                      <a:r>
                        <a:rPr lang="tt-RU" sz="2000" b="1" baseline="0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 су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t-RU" sz="2000" b="1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Тылсымлы</a:t>
                      </a:r>
                      <a:r>
                        <a:rPr lang="tt-RU" sz="2000" b="1" baseline="0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 таяк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t-RU" sz="2000" b="1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Кара</a:t>
                      </a:r>
                      <a:r>
                        <a:rPr lang="tt-RU" sz="2000" b="1" baseline="0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 мөче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</a:tr>
              <a:tr h="9055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Шүрәле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t-RU" sz="2000" b="1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Шүрәле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t-RU" sz="2000" b="1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Юлга</a:t>
                      </a:r>
                      <a:r>
                        <a:rPr lang="tt-RU" sz="2000" b="1" baseline="0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 чыгу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t-RU" sz="2000" b="1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t-RU" sz="2000" b="1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t-RU" sz="2000" b="1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Кара урман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</a:tr>
              <a:tr h="792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t-RU" sz="2000" b="1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Таңбатыр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t-RU" sz="2000" b="1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Дию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t-RU" sz="2000" b="1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Патша кызларын коткару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t-RU" sz="2000" b="1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Йомгак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t-RU" sz="2000" b="1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Кыз-солдат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t-RU" sz="2000" b="1" dirty="0" smtClean="0">
                          <a:effectLst/>
                          <a:latin typeface="Times New Roman" panose="02020603050405020304" pitchFamily="18" charset="0"/>
                          <a:ea typeface="SimSun"/>
                          <a:cs typeface="Times New Roman" panose="02020603050405020304" pitchFamily="18" charset="0"/>
                        </a:rPr>
                        <a:t>Кое төбе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SimSun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8974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81478014"/>
              </p:ext>
            </p:extLst>
          </p:nvPr>
        </p:nvGraphicFramePr>
        <p:xfrm>
          <a:off x="827584" y="1844824"/>
          <a:ext cx="7560840" cy="3888434"/>
        </p:xfrm>
        <a:graphic>
          <a:graphicData uri="http://schemas.openxmlformats.org/drawingml/2006/table">
            <a:tbl>
              <a:tblPr/>
              <a:tblGrid>
                <a:gridCol w="3779630"/>
                <a:gridCol w="3781210"/>
              </a:tblGrid>
              <a:tr h="855884">
                <a:tc>
                  <a:txBody>
                    <a:bodyPr/>
                    <a:lstStyle/>
                    <a:p>
                      <a:pPr rtl="0" fontAlgn="t"/>
                      <a:r>
                        <a:rPr lang="tt-RU" sz="2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Әкият</a:t>
                      </a:r>
                      <a:r>
                        <a:rPr lang="tt-RU" sz="2400" b="1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героеның исеме</a:t>
                      </a:r>
                      <a:endParaRPr lang="ru-RU" sz="2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ru-RU" sz="2400" b="1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Убырлы</a:t>
                      </a:r>
                      <a:r>
                        <a:rPr lang="ru-RU" sz="2400" b="1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карчык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5425">
                <a:tc>
                  <a:txBody>
                    <a:bodyPr/>
                    <a:lstStyle/>
                    <a:p>
                      <a:pPr rtl="0" fontAlgn="t"/>
                      <a:r>
                        <a:rPr lang="ru-RU" sz="240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Кайда</a:t>
                      </a:r>
                      <a:r>
                        <a:rPr lang="ru-RU" sz="2400" baseline="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aseline="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яши</a:t>
                      </a:r>
                      <a:r>
                        <a:rPr lang="ru-RU" sz="240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ru-RU" sz="240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Урманда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5425">
                <a:tc>
                  <a:txBody>
                    <a:bodyPr/>
                    <a:lstStyle/>
                    <a:p>
                      <a:pPr rtl="0" fontAlgn="t"/>
                      <a:r>
                        <a:rPr lang="tt-RU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Сыйфатлары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ru-RU" sz="240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Явыз</a:t>
                      </a:r>
                      <a:r>
                        <a:rPr lang="ru-RU" sz="240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хәйләкәр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5425">
                <a:tc>
                  <a:txBody>
                    <a:bodyPr/>
                    <a:lstStyle/>
                    <a:p>
                      <a:pPr rtl="0" fontAlgn="t"/>
                      <a:r>
                        <a:rPr lang="ru-RU" sz="240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Нәрсә</a:t>
                      </a:r>
                      <a:r>
                        <a:rPr lang="ru-RU" sz="2400" baseline="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aseline="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эшли</a:t>
                      </a:r>
                      <a:r>
                        <a:rPr lang="ru-RU" sz="2400" baseline="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aseline="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белә</a:t>
                      </a:r>
                      <a:r>
                        <a:rPr lang="ru-RU" sz="240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ru-RU" sz="240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Оча</a:t>
                      </a:r>
                      <a:r>
                        <a:rPr lang="ru-RU" sz="240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әверелдерә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5425">
                <a:tc>
                  <a:txBody>
                    <a:bodyPr/>
                    <a:lstStyle/>
                    <a:p>
                      <a:pPr rtl="0" fontAlgn="t"/>
                      <a:r>
                        <a:rPr lang="ru-RU" sz="240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Кемгә</a:t>
                      </a:r>
                      <a:r>
                        <a:rPr lang="ru-RU" sz="2400" baseline="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aseline="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охшаган</a:t>
                      </a:r>
                      <a:r>
                        <a:rPr lang="ru-RU" sz="240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ru-RU" sz="240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Әбигә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5425">
                <a:tc>
                  <a:txBody>
                    <a:bodyPr/>
                    <a:lstStyle/>
                    <a:p>
                      <a:pPr rtl="0" fontAlgn="t"/>
                      <a:r>
                        <a:rPr lang="ru-RU" sz="240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Дусты кем?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ru-RU" sz="240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Шүрәле</a:t>
                      </a:r>
                      <a:r>
                        <a:rPr lang="ru-RU" sz="240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Су </a:t>
                      </a:r>
                      <a:r>
                        <a:rPr lang="ru-RU" sz="240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анасы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5425">
                <a:tc>
                  <a:txBody>
                    <a:bodyPr/>
                    <a:lstStyle/>
                    <a:p>
                      <a:pPr rtl="0" fontAlgn="t"/>
                      <a:r>
                        <a:rPr lang="ru-RU" sz="240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Нинди</a:t>
                      </a:r>
                      <a:r>
                        <a:rPr lang="ru-RU" sz="240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әкиятләрдә</a:t>
                      </a:r>
                      <a:r>
                        <a:rPr lang="ru-RU" sz="240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очрый</a:t>
                      </a:r>
                      <a:r>
                        <a:rPr lang="ru-RU" sz="2400" dirty="0" smtClean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t-RU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“Гөлчәчәк”, “Таңбатыр”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80" marR="666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«Паспорт» </a:t>
            </a:r>
            <a:r>
              <a:rPr lang="ru-RU" dirty="0" err="1" smtClean="0"/>
              <a:t>нигезендә</a:t>
            </a:r>
            <a:r>
              <a:rPr lang="ru-RU" dirty="0" smtClean="0"/>
              <a:t> </a:t>
            </a:r>
            <a:r>
              <a:rPr lang="ru-RU" dirty="0" err="1" smtClean="0"/>
              <a:t>морфологик</a:t>
            </a:r>
            <a:r>
              <a:rPr lang="ru-RU" dirty="0" smtClean="0"/>
              <a:t> </a:t>
            </a:r>
            <a:r>
              <a:rPr lang="ru-RU" dirty="0" err="1" smtClean="0"/>
              <a:t>тартма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0402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2579</TotalTime>
  <Words>382</Words>
  <Application>Microsoft Office PowerPoint</Application>
  <PresentationFormat>Экран (4:3)</PresentationFormat>
  <Paragraphs>144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Волна</vt:lpstr>
      <vt:lpstr>Слайд 1</vt:lpstr>
      <vt:lpstr>Слайд 2</vt:lpstr>
      <vt:lpstr>Слайд 3</vt:lpstr>
      <vt:lpstr>  “Әйе- юк”  </vt:lpstr>
      <vt:lpstr>  “Әйе- юк” </vt:lpstr>
      <vt:lpstr>  ТРИЗ- табышмак   </vt:lpstr>
      <vt:lpstr>  ТРИЗ- табышмак   </vt:lpstr>
      <vt:lpstr> «Морфологик тартма»</vt:lpstr>
      <vt:lpstr>«Паспорт» нигезендә морфологик тартма</vt:lpstr>
      <vt:lpstr>“Матурлык” хикәясе</vt:lpstr>
      <vt:lpstr>Фокус – группалар белән эш</vt:lpstr>
      <vt:lpstr>Зал белән эш</vt:lpstr>
      <vt:lpstr>Фокус – группалар белән эш</vt:lpstr>
      <vt:lpstr>Слайд 14</vt:lpstr>
      <vt:lpstr>Рефлексия</vt:lpstr>
      <vt:lpstr>Игътибарыгыз өчен рәхмәт!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</dc:creator>
  <cp:lastModifiedBy>Фанис</cp:lastModifiedBy>
  <cp:revision>181</cp:revision>
  <dcterms:created xsi:type="dcterms:W3CDTF">2018-02-12T10:04:19Z</dcterms:created>
  <dcterms:modified xsi:type="dcterms:W3CDTF">2022-03-06T16:40:29Z</dcterms:modified>
</cp:coreProperties>
</file>